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jpg"/><Relationship Id="rId9" Type="http://schemas.openxmlformats.org/officeDocument/2006/relationships/image" Target="../media/image10.png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81"/>
            <a:ext cx="12191999" cy="685431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4949" y="102895"/>
            <a:ext cx="1353439" cy="1121765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4015231" y="3814572"/>
            <a:ext cx="4160520" cy="18415"/>
          </a:xfrm>
          <a:custGeom>
            <a:avLst/>
            <a:gdLst/>
            <a:ahLst/>
            <a:cxnLst/>
            <a:rect l="l" t="t" r="r" b="b"/>
            <a:pathLst>
              <a:path w="4160520" h="18414">
                <a:moveTo>
                  <a:pt x="4160519" y="0"/>
                </a:moveTo>
                <a:lnTo>
                  <a:pt x="0" y="0"/>
                </a:lnTo>
                <a:lnTo>
                  <a:pt x="0" y="18287"/>
                </a:lnTo>
                <a:lnTo>
                  <a:pt x="4160519" y="18287"/>
                </a:lnTo>
                <a:lnTo>
                  <a:pt x="41605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150616" y="2542158"/>
            <a:ext cx="5890767" cy="1402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8F7F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314954" y="3953636"/>
            <a:ext cx="5562091" cy="756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rgbClr val="F1D474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80D1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15697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40"/>
            <a:ext cx="12189460" cy="55244"/>
          </a:xfrm>
          <a:custGeom>
            <a:avLst/>
            <a:gdLst/>
            <a:ahLst/>
            <a:cxnLst/>
            <a:rect l="l" t="t" r="r" b="b"/>
            <a:pathLst>
              <a:path w="12189460" h="55244">
                <a:moveTo>
                  <a:pt x="6428862" y="0"/>
                </a:moveTo>
                <a:lnTo>
                  <a:pt x="2558501" y="5056"/>
                </a:lnTo>
                <a:lnTo>
                  <a:pt x="644470" y="15116"/>
                </a:lnTo>
                <a:lnTo>
                  <a:pt x="140567" y="21517"/>
                </a:lnTo>
                <a:lnTo>
                  <a:pt x="27439" y="24776"/>
                </a:lnTo>
                <a:lnTo>
                  <a:pt x="0" y="27391"/>
                </a:lnTo>
                <a:lnTo>
                  <a:pt x="567" y="27768"/>
                </a:lnTo>
                <a:lnTo>
                  <a:pt x="123818" y="32909"/>
                </a:lnTo>
                <a:lnTo>
                  <a:pt x="510232" y="38380"/>
                </a:lnTo>
                <a:lnTo>
                  <a:pt x="2011141" y="47742"/>
                </a:lnTo>
                <a:lnTo>
                  <a:pt x="5760089" y="54782"/>
                </a:lnTo>
                <a:lnTo>
                  <a:pt x="9630450" y="49726"/>
                </a:lnTo>
                <a:lnTo>
                  <a:pt x="11544481" y="39665"/>
                </a:lnTo>
                <a:lnTo>
                  <a:pt x="12048384" y="33264"/>
                </a:lnTo>
                <a:lnTo>
                  <a:pt x="12161512" y="30005"/>
                </a:lnTo>
                <a:lnTo>
                  <a:pt x="12188952" y="27391"/>
                </a:lnTo>
                <a:lnTo>
                  <a:pt x="12188384" y="27014"/>
                </a:lnTo>
                <a:lnTo>
                  <a:pt x="12065133" y="21873"/>
                </a:lnTo>
                <a:lnTo>
                  <a:pt x="11678719" y="16402"/>
                </a:lnTo>
                <a:lnTo>
                  <a:pt x="10177810" y="7039"/>
                </a:lnTo>
                <a:lnTo>
                  <a:pt x="6428862" y="0"/>
                </a:lnTo>
                <a:close/>
              </a:path>
            </a:pathLst>
          </a:custGeom>
          <a:solidFill>
            <a:srgbClr val="0E172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673592"/>
            <a:ext cx="12192000" cy="184407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0" y="6693475"/>
            <a:ext cx="12189460" cy="164465"/>
          </a:xfrm>
          <a:custGeom>
            <a:avLst/>
            <a:gdLst/>
            <a:ahLst/>
            <a:cxnLst/>
            <a:rect l="l" t="t" r="r" b="b"/>
            <a:pathLst>
              <a:path w="12189460" h="164465">
                <a:moveTo>
                  <a:pt x="6343623" y="0"/>
                </a:moveTo>
                <a:lnTo>
                  <a:pt x="4876067" y="1577"/>
                </a:lnTo>
                <a:lnTo>
                  <a:pt x="3525200" y="7580"/>
                </a:lnTo>
                <a:lnTo>
                  <a:pt x="2395913" y="16813"/>
                </a:lnTo>
                <a:lnTo>
                  <a:pt x="1546025" y="27451"/>
                </a:lnTo>
                <a:lnTo>
                  <a:pt x="981859" y="37416"/>
                </a:lnTo>
                <a:lnTo>
                  <a:pt x="599921" y="46578"/>
                </a:lnTo>
                <a:lnTo>
                  <a:pt x="357203" y="54400"/>
                </a:lnTo>
                <a:lnTo>
                  <a:pt x="214196" y="60522"/>
                </a:lnTo>
                <a:lnTo>
                  <a:pt x="121813" y="65775"/>
                </a:lnTo>
                <a:lnTo>
                  <a:pt x="66079" y="70066"/>
                </a:lnTo>
                <a:lnTo>
                  <a:pt x="19872" y="75533"/>
                </a:lnTo>
                <a:lnTo>
                  <a:pt x="0" y="82228"/>
                </a:lnTo>
                <a:lnTo>
                  <a:pt x="557" y="83353"/>
                </a:lnTo>
                <a:lnTo>
                  <a:pt x="66079" y="94389"/>
                </a:lnTo>
                <a:lnTo>
                  <a:pt x="121813" y="98681"/>
                </a:lnTo>
                <a:lnTo>
                  <a:pt x="193738" y="102893"/>
                </a:lnTo>
                <a:lnTo>
                  <a:pt x="330992" y="109049"/>
                </a:lnTo>
                <a:lnTo>
                  <a:pt x="533836" y="115960"/>
                </a:lnTo>
                <a:lnTo>
                  <a:pt x="858486" y="124367"/>
                </a:lnTo>
                <a:lnTo>
                  <a:pt x="1345820" y="133816"/>
                </a:lnTo>
                <a:lnTo>
                  <a:pt x="2096054" y="144338"/>
                </a:lnTo>
                <a:lnTo>
                  <a:pt x="3108505" y="153986"/>
                </a:lnTo>
                <a:lnTo>
                  <a:pt x="4410511" y="161342"/>
                </a:lnTo>
                <a:lnTo>
                  <a:pt x="5845328" y="164456"/>
                </a:lnTo>
                <a:lnTo>
                  <a:pt x="7312884" y="162879"/>
                </a:lnTo>
                <a:lnTo>
                  <a:pt x="8663751" y="156875"/>
                </a:lnTo>
                <a:lnTo>
                  <a:pt x="9793038" y="147642"/>
                </a:lnTo>
                <a:lnTo>
                  <a:pt x="10642926" y="137004"/>
                </a:lnTo>
                <a:lnTo>
                  <a:pt x="11207092" y="127039"/>
                </a:lnTo>
                <a:lnTo>
                  <a:pt x="11589030" y="117877"/>
                </a:lnTo>
                <a:lnTo>
                  <a:pt x="11831748" y="110055"/>
                </a:lnTo>
                <a:lnTo>
                  <a:pt x="11974755" y="103933"/>
                </a:lnTo>
                <a:lnTo>
                  <a:pt x="12067138" y="98681"/>
                </a:lnTo>
                <a:lnTo>
                  <a:pt x="12122872" y="94389"/>
                </a:lnTo>
                <a:lnTo>
                  <a:pt x="12169079" y="88922"/>
                </a:lnTo>
                <a:lnTo>
                  <a:pt x="12188952" y="82228"/>
                </a:lnTo>
                <a:lnTo>
                  <a:pt x="12188394" y="81103"/>
                </a:lnTo>
                <a:lnTo>
                  <a:pt x="12122872" y="70066"/>
                </a:lnTo>
                <a:lnTo>
                  <a:pt x="12067138" y="65775"/>
                </a:lnTo>
                <a:lnTo>
                  <a:pt x="11995213" y="61562"/>
                </a:lnTo>
                <a:lnTo>
                  <a:pt x="11857959" y="55406"/>
                </a:lnTo>
                <a:lnTo>
                  <a:pt x="11655115" y="48495"/>
                </a:lnTo>
                <a:lnTo>
                  <a:pt x="11330465" y="40088"/>
                </a:lnTo>
                <a:lnTo>
                  <a:pt x="10843131" y="30639"/>
                </a:lnTo>
                <a:lnTo>
                  <a:pt x="10092897" y="20117"/>
                </a:lnTo>
                <a:lnTo>
                  <a:pt x="9080446" y="10469"/>
                </a:lnTo>
                <a:lnTo>
                  <a:pt x="7778440" y="3114"/>
                </a:lnTo>
                <a:lnTo>
                  <a:pt x="6343623" y="0"/>
                </a:lnTo>
                <a:close/>
              </a:path>
            </a:pathLst>
          </a:custGeom>
          <a:solidFill>
            <a:srgbClr val="0E172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8F7F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F1D474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80D1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15697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40"/>
            <a:ext cx="12189460" cy="55244"/>
          </a:xfrm>
          <a:custGeom>
            <a:avLst/>
            <a:gdLst/>
            <a:ahLst/>
            <a:cxnLst/>
            <a:rect l="l" t="t" r="r" b="b"/>
            <a:pathLst>
              <a:path w="12189460" h="55244">
                <a:moveTo>
                  <a:pt x="6428862" y="0"/>
                </a:moveTo>
                <a:lnTo>
                  <a:pt x="2558501" y="5056"/>
                </a:lnTo>
                <a:lnTo>
                  <a:pt x="644470" y="15116"/>
                </a:lnTo>
                <a:lnTo>
                  <a:pt x="140567" y="21517"/>
                </a:lnTo>
                <a:lnTo>
                  <a:pt x="27439" y="24776"/>
                </a:lnTo>
                <a:lnTo>
                  <a:pt x="0" y="27391"/>
                </a:lnTo>
                <a:lnTo>
                  <a:pt x="567" y="27768"/>
                </a:lnTo>
                <a:lnTo>
                  <a:pt x="123818" y="32909"/>
                </a:lnTo>
                <a:lnTo>
                  <a:pt x="510232" y="38380"/>
                </a:lnTo>
                <a:lnTo>
                  <a:pt x="2011141" y="47742"/>
                </a:lnTo>
                <a:lnTo>
                  <a:pt x="5760089" y="54782"/>
                </a:lnTo>
                <a:lnTo>
                  <a:pt x="9630450" y="49726"/>
                </a:lnTo>
                <a:lnTo>
                  <a:pt x="11544481" y="39665"/>
                </a:lnTo>
                <a:lnTo>
                  <a:pt x="12048384" y="33264"/>
                </a:lnTo>
                <a:lnTo>
                  <a:pt x="12161512" y="30005"/>
                </a:lnTo>
                <a:lnTo>
                  <a:pt x="12188952" y="27391"/>
                </a:lnTo>
                <a:lnTo>
                  <a:pt x="12188384" y="27014"/>
                </a:lnTo>
                <a:lnTo>
                  <a:pt x="12065133" y="21873"/>
                </a:lnTo>
                <a:lnTo>
                  <a:pt x="11678719" y="16402"/>
                </a:lnTo>
                <a:lnTo>
                  <a:pt x="10177810" y="7039"/>
                </a:lnTo>
                <a:lnTo>
                  <a:pt x="6428862" y="0"/>
                </a:lnTo>
                <a:close/>
              </a:path>
            </a:pathLst>
          </a:custGeom>
          <a:solidFill>
            <a:srgbClr val="0E172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673591"/>
            <a:ext cx="12192000" cy="184407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0" y="6693475"/>
            <a:ext cx="12189460" cy="164465"/>
          </a:xfrm>
          <a:custGeom>
            <a:avLst/>
            <a:gdLst/>
            <a:ahLst/>
            <a:cxnLst/>
            <a:rect l="l" t="t" r="r" b="b"/>
            <a:pathLst>
              <a:path w="12189460" h="164465">
                <a:moveTo>
                  <a:pt x="6343623" y="0"/>
                </a:moveTo>
                <a:lnTo>
                  <a:pt x="4876067" y="1577"/>
                </a:lnTo>
                <a:lnTo>
                  <a:pt x="3525200" y="7580"/>
                </a:lnTo>
                <a:lnTo>
                  <a:pt x="2395913" y="16813"/>
                </a:lnTo>
                <a:lnTo>
                  <a:pt x="1546025" y="27451"/>
                </a:lnTo>
                <a:lnTo>
                  <a:pt x="981859" y="37416"/>
                </a:lnTo>
                <a:lnTo>
                  <a:pt x="599921" y="46578"/>
                </a:lnTo>
                <a:lnTo>
                  <a:pt x="357203" y="54400"/>
                </a:lnTo>
                <a:lnTo>
                  <a:pt x="214196" y="60522"/>
                </a:lnTo>
                <a:lnTo>
                  <a:pt x="121813" y="65775"/>
                </a:lnTo>
                <a:lnTo>
                  <a:pt x="66079" y="70066"/>
                </a:lnTo>
                <a:lnTo>
                  <a:pt x="19872" y="75533"/>
                </a:lnTo>
                <a:lnTo>
                  <a:pt x="0" y="82228"/>
                </a:lnTo>
                <a:lnTo>
                  <a:pt x="557" y="83353"/>
                </a:lnTo>
                <a:lnTo>
                  <a:pt x="66079" y="94389"/>
                </a:lnTo>
                <a:lnTo>
                  <a:pt x="121813" y="98681"/>
                </a:lnTo>
                <a:lnTo>
                  <a:pt x="193738" y="102893"/>
                </a:lnTo>
                <a:lnTo>
                  <a:pt x="330992" y="109049"/>
                </a:lnTo>
                <a:lnTo>
                  <a:pt x="533836" y="115960"/>
                </a:lnTo>
                <a:lnTo>
                  <a:pt x="858486" y="124367"/>
                </a:lnTo>
                <a:lnTo>
                  <a:pt x="1345820" y="133816"/>
                </a:lnTo>
                <a:lnTo>
                  <a:pt x="2096054" y="144338"/>
                </a:lnTo>
                <a:lnTo>
                  <a:pt x="3108505" y="153986"/>
                </a:lnTo>
                <a:lnTo>
                  <a:pt x="4410511" y="161342"/>
                </a:lnTo>
                <a:lnTo>
                  <a:pt x="5845328" y="164456"/>
                </a:lnTo>
                <a:lnTo>
                  <a:pt x="7312884" y="162879"/>
                </a:lnTo>
                <a:lnTo>
                  <a:pt x="8663751" y="156875"/>
                </a:lnTo>
                <a:lnTo>
                  <a:pt x="9793038" y="147642"/>
                </a:lnTo>
                <a:lnTo>
                  <a:pt x="10642926" y="137004"/>
                </a:lnTo>
                <a:lnTo>
                  <a:pt x="11207092" y="127039"/>
                </a:lnTo>
                <a:lnTo>
                  <a:pt x="11589030" y="117877"/>
                </a:lnTo>
                <a:lnTo>
                  <a:pt x="11831748" y="110055"/>
                </a:lnTo>
                <a:lnTo>
                  <a:pt x="11974755" y="103933"/>
                </a:lnTo>
                <a:lnTo>
                  <a:pt x="12067138" y="98681"/>
                </a:lnTo>
                <a:lnTo>
                  <a:pt x="12122872" y="94389"/>
                </a:lnTo>
                <a:lnTo>
                  <a:pt x="12169079" y="88922"/>
                </a:lnTo>
                <a:lnTo>
                  <a:pt x="12188952" y="82228"/>
                </a:lnTo>
                <a:lnTo>
                  <a:pt x="12188394" y="81103"/>
                </a:lnTo>
                <a:lnTo>
                  <a:pt x="12122872" y="70066"/>
                </a:lnTo>
                <a:lnTo>
                  <a:pt x="12067138" y="65775"/>
                </a:lnTo>
                <a:lnTo>
                  <a:pt x="11995213" y="61562"/>
                </a:lnTo>
                <a:lnTo>
                  <a:pt x="11857959" y="55406"/>
                </a:lnTo>
                <a:lnTo>
                  <a:pt x="11655115" y="48495"/>
                </a:lnTo>
                <a:lnTo>
                  <a:pt x="11330465" y="40088"/>
                </a:lnTo>
                <a:lnTo>
                  <a:pt x="10843131" y="30639"/>
                </a:lnTo>
                <a:lnTo>
                  <a:pt x="10092897" y="20117"/>
                </a:lnTo>
                <a:lnTo>
                  <a:pt x="9080446" y="10469"/>
                </a:lnTo>
                <a:lnTo>
                  <a:pt x="7778440" y="3114"/>
                </a:lnTo>
                <a:lnTo>
                  <a:pt x="6343623" y="0"/>
                </a:lnTo>
                <a:close/>
              </a:path>
            </a:pathLst>
          </a:custGeom>
          <a:solidFill>
            <a:srgbClr val="0E172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84207" y="0"/>
            <a:ext cx="2907792" cy="326136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4917954"/>
            <a:ext cx="2598420" cy="1940045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0" y="4937760"/>
            <a:ext cx="2560320" cy="1920239"/>
          </a:xfrm>
          <a:custGeom>
            <a:avLst/>
            <a:gdLst/>
            <a:ahLst/>
            <a:cxnLst/>
            <a:rect l="l" t="t" r="r" b="b"/>
            <a:pathLst>
              <a:path w="2560320" h="1920240">
                <a:moveTo>
                  <a:pt x="731520" y="0"/>
                </a:moveTo>
                <a:lnTo>
                  <a:pt x="676621" y="606"/>
                </a:lnTo>
                <a:lnTo>
                  <a:pt x="622124" y="2413"/>
                </a:lnTo>
                <a:lnTo>
                  <a:pt x="568053" y="5404"/>
                </a:lnTo>
                <a:lnTo>
                  <a:pt x="514428" y="9562"/>
                </a:lnTo>
                <a:lnTo>
                  <a:pt x="461273" y="14870"/>
                </a:lnTo>
                <a:lnTo>
                  <a:pt x="408610" y="21312"/>
                </a:lnTo>
                <a:lnTo>
                  <a:pt x="356463" y="28869"/>
                </a:lnTo>
                <a:lnTo>
                  <a:pt x="304853" y="37526"/>
                </a:lnTo>
                <a:lnTo>
                  <a:pt x="253804" y="47264"/>
                </a:lnTo>
                <a:lnTo>
                  <a:pt x="203338" y="58068"/>
                </a:lnTo>
                <a:lnTo>
                  <a:pt x="153477" y="69921"/>
                </a:lnTo>
                <a:lnTo>
                  <a:pt x="104245" y="82804"/>
                </a:lnTo>
                <a:lnTo>
                  <a:pt x="55663" y="96702"/>
                </a:lnTo>
                <a:lnTo>
                  <a:pt x="7755" y="111597"/>
                </a:lnTo>
                <a:lnTo>
                  <a:pt x="0" y="114205"/>
                </a:lnTo>
                <a:lnTo>
                  <a:pt x="0" y="1920239"/>
                </a:lnTo>
                <a:lnTo>
                  <a:pt x="2408040" y="1920239"/>
                </a:lnTo>
                <a:lnTo>
                  <a:pt x="2411516" y="1914424"/>
                </a:lnTo>
                <a:lnTo>
                  <a:pt x="2431377" y="1878493"/>
                </a:lnTo>
                <a:lnTo>
                  <a:pt x="2449909" y="1842057"/>
                </a:lnTo>
                <a:lnTo>
                  <a:pt x="2467087" y="1805132"/>
                </a:lnTo>
                <a:lnTo>
                  <a:pt x="2482891" y="1767737"/>
                </a:lnTo>
                <a:lnTo>
                  <a:pt x="2497297" y="1729887"/>
                </a:lnTo>
                <a:lnTo>
                  <a:pt x="2510282" y="1691600"/>
                </a:lnTo>
                <a:lnTo>
                  <a:pt x="2521825" y="1652893"/>
                </a:lnTo>
                <a:lnTo>
                  <a:pt x="2531902" y="1613782"/>
                </a:lnTo>
                <a:lnTo>
                  <a:pt x="2540491" y="1574285"/>
                </a:lnTo>
                <a:lnTo>
                  <a:pt x="2547569" y="1534419"/>
                </a:lnTo>
                <a:lnTo>
                  <a:pt x="2553113" y="1494200"/>
                </a:lnTo>
                <a:lnTo>
                  <a:pt x="2557102" y="1453646"/>
                </a:lnTo>
                <a:lnTo>
                  <a:pt x="2559511" y="1412774"/>
                </a:lnTo>
                <a:lnTo>
                  <a:pt x="2560320" y="1371599"/>
                </a:lnTo>
                <a:lnTo>
                  <a:pt x="2559511" y="1330423"/>
                </a:lnTo>
                <a:lnTo>
                  <a:pt x="2557102" y="1289549"/>
                </a:lnTo>
                <a:lnTo>
                  <a:pt x="2553113" y="1248993"/>
                </a:lnTo>
                <a:lnTo>
                  <a:pt x="2547569" y="1208773"/>
                </a:lnTo>
                <a:lnTo>
                  <a:pt x="2540491" y="1168905"/>
                </a:lnTo>
                <a:lnTo>
                  <a:pt x="2531902" y="1129407"/>
                </a:lnTo>
                <a:lnTo>
                  <a:pt x="2521825" y="1090295"/>
                </a:lnTo>
                <a:lnTo>
                  <a:pt x="2510282" y="1051587"/>
                </a:lnTo>
                <a:lnTo>
                  <a:pt x="2497297" y="1013299"/>
                </a:lnTo>
                <a:lnTo>
                  <a:pt x="2482891" y="975448"/>
                </a:lnTo>
                <a:lnTo>
                  <a:pt x="2467087" y="938052"/>
                </a:lnTo>
                <a:lnTo>
                  <a:pt x="2449909" y="901127"/>
                </a:lnTo>
                <a:lnTo>
                  <a:pt x="2431377" y="864690"/>
                </a:lnTo>
                <a:lnTo>
                  <a:pt x="2411516" y="828759"/>
                </a:lnTo>
                <a:lnTo>
                  <a:pt x="2390348" y="793350"/>
                </a:lnTo>
                <a:lnTo>
                  <a:pt x="2367896" y="758480"/>
                </a:lnTo>
                <a:lnTo>
                  <a:pt x="2344181" y="724166"/>
                </a:lnTo>
                <a:lnTo>
                  <a:pt x="2319227" y="690425"/>
                </a:lnTo>
                <a:lnTo>
                  <a:pt x="2293056" y="657274"/>
                </a:lnTo>
                <a:lnTo>
                  <a:pt x="2265692" y="624731"/>
                </a:lnTo>
                <a:lnTo>
                  <a:pt x="2237156" y="592811"/>
                </a:lnTo>
                <a:lnTo>
                  <a:pt x="2207471" y="561533"/>
                </a:lnTo>
                <a:lnTo>
                  <a:pt x="2176660" y="530912"/>
                </a:lnTo>
                <a:lnTo>
                  <a:pt x="2144745" y="500966"/>
                </a:lnTo>
                <a:lnTo>
                  <a:pt x="2111750" y="471712"/>
                </a:lnTo>
                <a:lnTo>
                  <a:pt x="2077696" y="443168"/>
                </a:lnTo>
                <a:lnTo>
                  <a:pt x="2042607" y="415348"/>
                </a:lnTo>
                <a:lnTo>
                  <a:pt x="2006505" y="388272"/>
                </a:lnTo>
                <a:lnTo>
                  <a:pt x="1969412" y="361956"/>
                </a:lnTo>
                <a:lnTo>
                  <a:pt x="1931352" y="336416"/>
                </a:lnTo>
                <a:lnTo>
                  <a:pt x="1892346" y="311670"/>
                </a:lnTo>
                <a:lnTo>
                  <a:pt x="1852418" y="287735"/>
                </a:lnTo>
                <a:lnTo>
                  <a:pt x="1811590" y="264627"/>
                </a:lnTo>
                <a:lnTo>
                  <a:pt x="1769885" y="242364"/>
                </a:lnTo>
                <a:lnTo>
                  <a:pt x="1727326" y="220962"/>
                </a:lnTo>
                <a:lnTo>
                  <a:pt x="1683934" y="200439"/>
                </a:lnTo>
                <a:lnTo>
                  <a:pt x="1639733" y="180812"/>
                </a:lnTo>
                <a:lnTo>
                  <a:pt x="1594746" y="162097"/>
                </a:lnTo>
                <a:lnTo>
                  <a:pt x="1548994" y="144312"/>
                </a:lnTo>
                <a:lnTo>
                  <a:pt x="1502501" y="127473"/>
                </a:lnTo>
                <a:lnTo>
                  <a:pt x="1455289" y="111597"/>
                </a:lnTo>
                <a:lnTo>
                  <a:pt x="1407381" y="96702"/>
                </a:lnTo>
                <a:lnTo>
                  <a:pt x="1358799" y="82804"/>
                </a:lnTo>
                <a:lnTo>
                  <a:pt x="1309567" y="69921"/>
                </a:lnTo>
                <a:lnTo>
                  <a:pt x="1259706" y="58068"/>
                </a:lnTo>
                <a:lnTo>
                  <a:pt x="1209239" y="47264"/>
                </a:lnTo>
                <a:lnTo>
                  <a:pt x="1158190" y="37526"/>
                </a:lnTo>
                <a:lnTo>
                  <a:pt x="1106580" y="28869"/>
                </a:lnTo>
                <a:lnTo>
                  <a:pt x="1054432" y="21312"/>
                </a:lnTo>
                <a:lnTo>
                  <a:pt x="1001769" y="14870"/>
                </a:lnTo>
                <a:lnTo>
                  <a:pt x="948614" y="9562"/>
                </a:lnTo>
                <a:lnTo>
                  <a:pt x="894988" y="5404"/>
                </a:lnTo>
                <a:lnTo>
                  <a:pt x="840916" y="2413"/>
                </a:lnTo>
                <a:lnTo>
                  <a:pt x="786419" y="606"/>
                </a:lnTo>
                <a:lnTo>
                  <a:pt x="731520" y="0"/>
                </a:lnTo>
                <a:close/>
              </a:path>
            </a:pathLst>
          </a:custGeom>
          <a:solidFill>
            <a:srgbClr val="0E172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0248" y="419041"/>
            <a:ext cx="1040879" cy="112834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502920" y="438911"/>
            <a:ext cx="960119" cy="32384"/>
          </a:xfrm>
          <a:custGeom>
            <a:avLst/>
            <a:gdLst/>
            <a:ahLst/>
            <a:cxnLst/>
            <a:rect l="l" t="t" r="r" b="b"/>
            <a:pathLst>
              <a:path w="960119" h="32384">
                <a:moveTo>
                  <a:pt x="960119" y="0"/>
                </a:moveTo>
                <a:lnTo>
                  <a:pt x="0" y="0"/>
                </a:lnTo>
                <a:lnTo>
                  <a:pt x="0" y="32003"/>
                </a:lnTo>
                <a:lnTo>
                  <a:pt x="960119" y="32003"/>
                </a:lnTo>
                <a:lnTo>
                  <a:pt x="960119" y="0"/>
                </a:lnTo>
                <a:close/>
              </a:path>
            </a:pathLst>
          </a:custGeom>
          <a:solidFill>
            <a:srgbClr val="D3AE3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6" name="bg 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674095" y="6362698"/>
            <a:ext cx="1040879" cy="9892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909560" y="0"/>
            <a:ext cx="4279392" cy="6857998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866888" y="0"/>
            <a:ext cx="4325111" cy="6858000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7909560" y="0"/>
            <a:ext cx="4279900" cy="6858000"/>
          </a:xfrm>
          <a:custGeom>
            <a:avLst/>
            <a:gdLst/>
            <a:ahLst/>
            <a:cxnLst/>
            <a:rect l="l" t="t" r="r" b="b"/>
            <a:pathLst>
              <a:path w="4279900" h="6858000">
                <a:moveTo>
                  <a:pt x="4279392" y="0"/>
                </a:moveTo>
                <a:lnTo>
                  <a:pt x="0" y="0"/>
                </a:lnTo>
                <a:lnTo>
                  <a:pt x="0" y="6858000"/>
                </a:lnTo>
                <a:lnTo>
                  <a:pt x="4279392" y="6858000"/>
                </a:lnTo>
                <a:lnTo>
                  <a:pt x="4279392" y="0"/>
                </a:lnTo>
                <a:close/>
              </a:path>
            </a:pathLst>
          </a:custGeom>
          <a:solidFill>
            <a:srgbClr val="080D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8F7F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894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7999"/>
                </a:moveTo>
                <a:lnTo>
                  <a:pt x="12188953" y="6858000"/>
                </a:lnTo>
                <a:lnTo>
                  <a:pt x="12188953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080D1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15697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40"/>
            <a:ext cx="12189460" cy="55244"/>
          </a:xfrm>
          <a:custGeom>
            <a:avLst/>
            <a:gdLst/>
            <a:ahLst/>
            <a:cxnLst/>
            <a:rect l="l" t="t" r="r" b="b"/>
            <a:pathLst>
              <a:path w="12189460" h="55244">
                <a:moveTo>
                  <a:pt x="6428862" y="0"/>
                </a:moveTo>
                <a:lnTo>
                  <a:pt x="2558501" y="5056"/>
                </a:lnTo>
                <a:lnTo>
                  <a:pt x="644470" y="15116"/>
                </a:lnTo>
                <a:lnTo>
                  <a:pt x="140567" y="21517"/>
                </a:lnTo>
                <a:lnTo>
                  <a:pt x="27439" y="24776"/>
                </a:lnTo>
                <a:lnTo>
                  <a:pt x="0" y="27391"/>
                </a:lnTo>
                <a:lnTo>
                  <a:pt x="567" y="27768"/>
                </a:lnTo>
                <a:lnTo>
                  <a:pt x="123818" y="32909"/>
                </a:lnTo>
                <a:lnTo>
                  <a:pt x="510232" y="38380"/>
                </a:lnTo>
                <a:lnTo>
                  <a:pt x="2011141" y="47742"/>
                </a:lnTo>
                <a:lnTo>
                  <a:pt x="5760089" y="54782"/>
                </a:lnTo>
                <a:lnTo>
                  <a:pt x="9630450" y="49726"/>
                </a:lnTo>
                <a:lnTo>
                  <a:pt x="11544481" y="39665"/>
                </a:lnTo>
                <a:lnTo>
                  <a:pt x="12048384" y="33264"/>
                </a:lnTo>
                <a:lnTo>
                  <a:pt x="12161512" y="30005"/>
                </a:lnTo>
                <a:lnTo>
                  <a:pt x="12188952" y="27391"/>
                </a:lnTo>
                <a:lnTo>
                  <a:pt x="12188384" y="27014"/>
                </a:lnTo>
                <a:lnTo>
                  <a:pt x="12065133" y="21873"/>
                </a:lnTo>
                <a:lnTo>
                  <a:pt x="11678719" y="16402"/>
                </a:lnTo>
                <a:lnTo>
                  <a:pt x="10177810" y="7039"/>
                </a:lnTo>
                <a:lnTo>
                  <a:pt x="6428862" y="0"/>
                </a:lnTo>
                <a:close/>
              </a:path>
            </a:pathLst>
          </a:custGeom>
          <a:solidFill>
            <a:srgbClr val="0E172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673591"/>
            <a:ext cx="12192000" cy="184407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0" y="6693475"/>
            <a:ext cx="12189460" cy="164465"/>
          </a:xfrm>
          <a:custGeom>
            <a:avLst/>
            <a:gdLst/>
            <a:ahLst/>
            <a:cxnLst/>
            <a:rect l="l" t="t" r="r" b="b"/>
            <a:pathLst>
              <a:path w="12189460" h="164465">
                <a:moveTo>
                  <a:pt x="6343623" y="0"/>
                </a:moveTo>
                <a:lnTo>
                  <a:pt x="4876067" y="1577"/>
                </a:lnTo>
                <a:lnTo>
                  <a:pt x="3525200" y="7580"/>
                </a:lnTo>
                <a:lnTo>
                  <a:pt x="2395913" y="16813"/>
                </a:lnTo>
                <a:lnTo>
                  <a:pt x="1546025" y="27451"/>
                </a:lnTo>
                <a:lnTo>
                  <a:pt x="981859" y="37416"/>
                </a:lnTo>
                <a:lnTo>
                  <a:pt x="599921" y="46578"/>
                </a:lnTo>
                <a:lnTo>
                  <a:pt x="357203" y="54400"/>
                </a:lnTo>
                <a:lnTo>
                  <a:pt x="214196" y="60522"/>
                </a:lnTo>
                <a:lnTo>
                  <a:pt x="121813" y="65775"/>
                </a:lnTo>
                <a:lnTo>
                  <a:pt x="66079" y="70066"/>
                </a:lnTo>
                <a:lnTo>
                  <a:pt x="19872" y="75533"/>
                </a:lnTo>
                <a:lnTo>
                  <a:pt x="0" y="82228"/>
                </a:lnTo>
                <a:lnTo>
                  <a:pt x="557" y="83353"/>
                </a:lnTo>
                <a:lnTo>
                  <a:pt x="66079" y="94389"/>
                </a:lnTo>
                <a:lnTo>
                  <a:pt x="121813" y="98681"/>
                </a:lnTo>
                <a:lnTo>
                  <a:pt x="193738" y="102893"/>
                </a:lnTo>
                <a:lnTo>
                  <a:pt x="330992" y="109049"/>
                </a:lnTo>
                <a:lnTo>
                  <a:pt x="533836" y="115960"/>
                </a:lnTo>
                <a:lnTo>
                  <a:pt x="858486" y="124367"/>
                </a:lnTo>
                <a:lnTo>
                  <a:pt x="1345820" y="133816"/>
                </a:lnTo>
                <a:lnTo>
                  <a:pt x="2096054" y="144338"/>
                </a:lnTo>
                <a:lnTo>
                  <a:pt x="3108505" y="153986"/>
                </a:lnTo>
                <a:lnTo>
                  <a:pt x="4410511" y="161342"/>
                </a:lnTo>
                <a:lnTo>
                  <a:pt x="5845328" y="164456"/>
                </a:lnTo>
                <a:lnTo>
                  <a:pt x="7312884" y="162879"/>
                </a:lnTo>
                <a:lnTo>
                  <a:pt x="8663751" y="156875"/>
                </a:lnTo>
                <a:lnTo>
                  <a:pt x="9793038" y="147642"/>
                </a:lnTo>
                <a:lnTo>
                  <a:pt x="10642926" y="137004"/>
                </a:lnTo>
                <a:lnTo>
                  <a:pt x="11207092" y="127039"/>
                </a:lnTo>
                <a:lnTo>
                  <a:pt x="11589030" y="117877"/>
                </a:lnTo>
                <a:lnTo>
                  <a:pt x="11831748" y="110055"/>
                </a:lnTo>
                <a:lnTo>
                  <a:pt x="11974755" y="103933"/>
                </a:lnTo>
                <a:lnTo>
                  <a:pt x="12067138" y="98681"/>
                </a:lnTo>
                <a:lnTo>
                  <a:pt x="12122872" y="94389"/>
                </a:lnTo>
                <a:lnTo>
                  <a:pt x="12169079" y="88922"/>
                </a:lnTo>
                <a:lnTo>
                  <a:pt x="12188952" y="82228"/>
                </a:lnTo>
                <a:lnTo>
                  <a:pt x="12188394" y="81103"/>
                </a:lnTo>
                <a:lnTo>
                  <a:pt x="12122872" y="70066"/>
                </a:lnTo>
                <a:lnTo>
                  <a:pt x="12067138" y="65775"/>
                </a:lnTo>
                <a:lnTo>
                  <a:pt x="11995213" y="61562"/>
                </a:lnTo>
                <a:lnTo>
                  <a:pt x="11857959" y="55406"/>
                </a:lnTo>
                <a:lnTo>
                  <a:pt x="11655115" y="48495"/>
                </a:lnTo>
                <a:lnTo>
                  <a:pt x="11330465" y="40088"/>
                </a:lnTo>
                <a:lnTo>
                  <a:pt x="10843131" y="30639"/>
                </a:lnTo>
                <a:lnTo>
                  <a:pt x="10092897" y="20117"/>
                </a:lnTo>
                <a:lnTo>
                  <a:pt x="9080446" y="10469"/>
                </a:lnTo>
                <a:lnTo>
                  <a:pt x="7778440" y="3114"/>
                </a:lnTo>
                <a:lnTo>
                  <a:pt x="6343623" y="0"/>
                </a:lnTo>
                <a:close/>
              </a:path>
            </a:pathLst>
          </a:custGeom>
          <a:solidFill>
            <a:srgbClr val="0E172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84207" y="0"/>
            <a:ext cx="2907792" cy="3261360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9326879" y="0"/>
            <a:ext cx="2865120" cy="3200400"/>
          </a:xfrm>
          <a:custGeom>
            <a:avLst/>
            <a:gdLst/>
            <a:ahLst/>
            <a:cxnLst/>
            <a:rect l="l" t="t" r="r" b="b"/>
            <a:pathLst>
              <a:path w="2865120" h="3200400">
                <a:moveTo>
                  <a:pt x="2674518" y="0"/>
                </a:moveTo>
                <a:lnTo>
                  <a:pt x="800201" y="0"/>
                </a:lnTo>
                <a:lnTo>
                  <a:pt x="770704" y="19234"/>
                </a:lnTo>
                <a:lnTo>
                  <a:pt x="733370" y="44992"/>
                </a:lnTo>
                <a:lnTo>
                  <a:pt x="696750" y="71689"/>
                </a:lnTo>
                <a:lnTo>
                  <a:pt x="660860" y="99310"/>
                </a:lnTo>
                <a:lnTo>
                  <a:pt x="625720" y="127835"/>
                </a:lnTo>
                <a:lnTo>
                  <a:pt x="591345" y="157249"/>
                </a:lnTo>
                <a:lnTo>
                  <a:pt x="557753" y="187533"/>
                </a:lnTo>
                <a:lnTo>
                  <a:pt x="524962" y="218670"/>
                </a:lnTo>
                <a:lnTo>
                  <a:pt x="492990" y="250642"/>
                </a:lnTo>
                <a:lnTo>
                  <a:pt x="461853" y="283433"/>
                </a:lnTo>
                <a:lnTo>
                  <a:pt x="431569" y="317025"/>
                </a:lnTo>
                <a:lnTo>
                  <a:pt x="402155" y="351400"/>
                </a:lnTo>
                <a:lnTo>
                  <a:pt x="373630" y="386540"/>
                </a:lnTo>
                <a:lnTo>
                  <a:pt x="346009" y="422430"/>
                </a:lnTo>
                <a:lnTo>
                  <a:pt x="319312" y="459050"/>
                </a:lnTo>
                <a:lnTo>
                  <a:pt x="293554" y="496384"/>
                </a:lnTo>
                <a:lnTo>
                  <a:pt x="268754" y="534415"/>
                </a:lnTo>
                <a:lnTo>
                  <a:pt x="244929" y="573124"/>
                </a:lnTo>
                <a:lnTo>
                  <a:pt x="222097" y="612495"/>
                </a:lnTo>
                <a:lnTo>
                  <a:pt x="200274" y="652509"/>
                </a:lnTo>
                <a:lnTo>
                  <a:pt x="179478" y="693151"/>
                </a:lnTo>
                <a:lnTo>
                  <a:pt x="159727" y="734401"/>
                </a:lnTo>
                <a:lnTo>
                  <a:pt x="141039" y="776243"/>
                </a:lnTo>
                <a:lnTo>
                  <a:pt x="123429" y="818660"/>
                </a:lnTo>
                <a:lnTo>
                  <a:pt x="106917" y="861633"/>
                </a:lnTo>
                <a:lnTo>
                  <a:pt x="91519" y="905146"/>
                </a:lnTo>
                <a:lnTo>
                  <a:pt x="77252" y="949181"/>
                </a:lnTo>
                <a:lnTo>
                  <a:pt x="64135" y="993721"/>
                </a:lnTo>
                <a:lnTo>
                  <a:pt x="52185" y="1038747"/>
                </a:lnTo>
                <a:lnTo>
                  <a:pt x="41418" y="1084244"/>
                </a:lnTo>
                <a:lnTo>
                  <a:pt x="31853" y="1130193"/>
                </a:lnTo>
                <a:lnTo>
                  <a:pt x="23506" y="1176577"/>
                </a:lnTo>
                <a:lnTo>
                  <a:pt x="16396" y="1223378"/>
                </a:lnTo>
                <a:lnTo>
                  <a:pt x="10540" y="1270580"/>
                </a:lnTo>
                <a:lnTo>
                  <a:pt x="5955" y="1318164"/>
                </a:lnTo>
                <a:lnTo>
                  <a:pt x="2658" y="1366114"/>
                </a:lnTo>
                <a:lnTo>
                  <a:pt x="667" y="1414412"/>
                </a:lnTo>
                <a:lnTo>
                  <a:pt x="0" y="1463039"/>
                </a:lnTo>
                <a:lnTo>
                  <a:pt x="667" y="1511667"/>
                </a:lnTo>
                <a:lnTo>
                  <a:pt x="2658" y="1559965"/>
                </a:lnTo>
                <a:lnTo>
                  <a:pt x="5955" y="1607915"/>
                </a:lnTo>
                <a:lnTo>
                  <a:pt x="10540" y="1655499"/>
                </a:lnTo>
                <a:lnTo>
                  <a:pt x="16396" y="1702701"/>
                </a:lnTo>
                <a:lnTo>
                  <a:pt x="23506" y="1749502"/>
                </a:lnTo>
                <a:lnTo>
                  <a:pt x="31853" y="1795886"/>
                </a:lnTo>
                <a:lnTo>
                  <a:pt x="41418" y="1841835"/>
                </a:lnTo>
                <a:lnTo>
                  <a:pt x="52185" y="1887332"/>
                </a:lnTo>
                <a:lnTo>
                  <a:pt x="64135" y="1932358"/>
                </a:lnTo>
                <a:lnTo>
                  <a:pt x="77252" y="1976898"/>
                </a:lnTo>
                <a:lnTo>
                  <a:pt x="91519" y="2020933"/>
                </a:lnTo>
                <a:lnTo>
                  <a:pt x="106917" y="2064446"/>
                </a:lnTo>
                <a:lnTo>
                  <a:pt x="123429" y="2107419"/>
                </a:lnTo>
                <a:lnTo>
                  <a:pt x="141039" y="2149836"/>
                </a:lnTo>
                <a:lnTo>
                  <a:pt x="159727" y="2191678"/>
                </a:lnTo>
                <a:lnTo>
                  <a:pt x="179478" y="2232928"/>
                </a:lnTo>
                <a:lnTo>
                  <a:pt x="200274" y="2273570"/>
                </a:lnTo>
                <a:lnTo>
                  <a:pt x="222097" y="2313584"/>
                </a:lnTo>
                <a:lnTo>
                  <a:pt x="244929" y="2352955"/>
                </a:lnTo>
                <a:lnTo>
                  <a:pt x="268754" y="2391664"/>
                </a:lnTo>
                <a:lnTo>
                  <a:pt x="293554" y="2429695"/>
                </a:lnTo>
                <a:lnTo>
                  <a:pt x="319312" y="2467029"/>
                </a:lnTo>
                <a:lnTo>
                  <a:pt x="346009" y="2503649"/>
                </a:lnTo>
                <a:lnTo>
                  <a:pt x="373630" y="2539539"/>
                </a:lnTo>
                <a:lnTo>
                  <a:pt x="402155" y="2574679"/>
                </a:lnTo>
                <a:lnTo>
                  <a:pt x="431569" y="2609054"/>
                </a:lnTo>
                <a:lnTo>
                  <a:pt x="461853" y="2642646"/>
                </a:lnTo>
                <a:lnTo>
                  <a:pt x="492990" y="2675437"/>
                </a:lnTo>
                <a:lnTo>
                  <a:pt x="524962" y="2707409"/>
                </a:lnTo>
                <a:lnTo>
                  <a:pt x="557753" y="2738546"/>
                </a:lnTo>
                <a:lnTo>
                  <a:pt x="591345" y="2768830"/>
                </a:lnTo>
                <a:lnTo>
                  <a:pt x="625720" y="2798244"/>
                </a:lnTo>
                <a:lnTo>
                  <a:pt x="660860" y="2826769"/>
                </a:lnTo>
                <a:lnTo>
                  <a:pt x="696750" y="2854390"/>
                </a:lnTo>
                <a:lnTo>
                  <a:pt x="733370" y="2881087"/>
                </a:lnTo>
                <a:lnTo>
                  <a:pt x="770704" y="2906845"/>
                </a:lnTo>
                <a:lnTo>
                  <a:pt x="808735" y="2931645"/>
                </a:lnTo>
                <a:lnTo>
                  <a:pt x="847444" y="2955470"/>
                </a:lnTo>
                <a:lnTo>
                  <a:pt x="886815" y="2978302"/>
                </a:lnTo>
                <a:lnTo>
                  <a:pt x="926829" y="3000125"/>
                </a:lnTo>
                <a:lnTo>
                  <a:pt x="967471" y="3020921"/>
                </a:lnTo>
                <a:lnTo>
                  <a:pt x="1008721" y="3040672"/>
                </a:lnTo>
                <a:lnTo>
                  <a:pt x="1050563" y="3059360"/>
                </a:lnTo>
                <a:lnTo>
                  <a:pt x="1092980" y="3076970"/>
                </a:lnTo>
                <a:lnTo>
                  <a:pt x="1135953" y="3093482"/>
                </a:lnTo>
                <a:lnTo>
                  <a:pt x="1179466" y="3108880"/>
                </a:lnTo>
                <a:lnTo>
                  <a:pt x="1223501" y="3123147"/>
                </a:lnTo>
                <a:lnTo>
                  <a:pt x="1268041" y="3136264"/>
                </a:lnTo>
                <a:lnTo>
                  <a:pt x="1313067" y="3148214"/>
                </a:lnTo>
                <a:lnTo>
                  <a:pt x="1358564" y="3158981"/>
                </a:lnTo>
                <a:lnTo>
                  <a:pt x="1404513" y="3168546"/>
                </a:lnTo>
                <a:lnTo>
                  <a:pt x="1450897" y="3176893"/>
                </a:lnTo>
                <a:lnTo>
                  <a:pt x="1497698" y="3184003"/>
                </a:lnTo>
                <a:lnTo>
                  <a:pt x="1544900" y="3189859"/>
                </a:lnTo>
                <a:lnTo>
                  <a:pt x="1592484" y="3194444"/>
                </a:lnTo>
                <a:lnTo>
                  <a:pt x="1640434" y="3197741"/>
                </a:lnTo>
                <a:lnTo>
                  <a:pt x="1688732" y="3199732"/>
                </a:lnTo>
                <a:lnTo>
                  <a:pt x="1737360" y="3200400"/>
                </a:lnTo>
                <a:lnTo>
                  <a:pt x="1785987" y="3199732"/>
                </a:lnTo>
                <a:lnTo>
                  <a:pt x="1834285" y="3197741"/>
                </a:lnTo>
                <a:lnTo>
                  <a:pt x="1882235" y="3194444"/>
                </a:lnTo>
                <a:lnTo>
                  <a:pt x="1929819" y="3189859"/>
                </a:lnTo>
                <a:lnTo>
                  <a:pt x="1977021" y="3184003"/>
                </a:lnTo>
                <a:lnTo>
                  <a:pt x="2023822" y="3176893"/>
                </a:lnTo>
                <a:lnTo>
                  <a:pt x="2070206" y="3168546"/>
                </a:lnTo>
                <a:lnTo>
                  <a:pt x="2116155" y="3158981"/>
                </a:lnTo>
                <a:lnTo>
                  <a:pt x="2161652" y="3148214"/>
                </a:lnTo>
                <a:lnTo>
                  <a:pt x="2206678" y="3136264"/>
                </a:lnTo>
                <a:lnTo>
                  <a:pt x="2251218" y="3123147"/>
                </a:lnTo>
                <a:lnTo>
                  <a:pt x="2295253" y="3108880"/>
                </a:lnTo>
                <a:lnTo>
                  <a:pt x="2338766" y="3093482"/>
                </a:lnTo>
                <a:lnTo>
                  <a:pt x="2381739" y="3076970"/>
                </a:lnTo>
                <a:lnTo>
                  <a:pt x="2424156" y="3059360"/>
                </a:lnTo>
                <a:lnTo>
                  <a:pt x="2465998" y="3040672"/>
                </a:lnTo>
                <a:lnTo>
                  <a:pt x="2507248" y="3020921"/>
                </a:lnTo>
                <a:lnTo>
                  <a:pt x="2547890" y="3000125"/>
                </a:lnTo>
                <a:lnTo>
                  <a:pt x="2587904" y="2978302"/>
                </a:lnTo>
                <a:lnTo>
                  <a:pt x="2627275" y="2955470"/>
                </a:lnTo>
                <a:lnTo>
                  <a:pt x="2665984" y="2931645"/>
                </a:lnTo>
                <a:lnTo>
                  <a:pt x="2704015" y="2906845"/>
                </a:lnTo>
                <a:lnTo>
                  <a:pt x="2741349" y="2881087"/>
                </a:lnTo>
                <a:lnTo>
                  <a:pt x="2777969" y="2854390"/>
                </a:lnTo>
                <a:lnTo>
                  <a:pt x="2813859" y="2826769"/>
                </a:lnTo>
                <a:lnTo>
                  <a:pt x="2848999" y="2798244"/>
                </a:lnTo>
                <a:lnTo>
                  <a:pt x="2865120" y="2784450"/>
                </a:lnTo>
                <a:lnTo>
                  <a:pt x="2865120" y="141629"/>
                </a:lnTo>
                <a:lnTo>
                  <a:pt x="2813859" y="99310"/>
                </a:lnTo>
                <a:lnTo>
                  <a:pt x="2777969" y="71689"/>
                </a:lnTo>
                <a:lnTo>
                  <a:pt x="2741349" y="44992"/>
                </a:lnTo>
                <a:lnTo>
                  <a:pt x="2704015" y="19234"/>
                </a:lnTo>
                <a:lnTo>
                  <a:pt x="2674518" y="0"/>
                </a:lnTo>
                <a:close/>
              </a:path>
            </a:pathLst>
          </a:custGeom>
          <a:solidFill>
            <a:srgbClr val="0E172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bg 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4917954"/>
            <a:ext cx="2598420" cy="1940045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0" y="4937760"/>
            <a:ext cx="2560320" cy="1920239"/>
          </a:xfrm>
          <a:custGeom>
            <a:avLst/>
            <a:gdLst/>
            <a:ahLst/>
            <a:cxnLst/>
            <a:rect l="l" t="t" r="r" b="b"/>
            <a:pathLst>
              <a:path w="2560320" h="1920240">
                <a:moveTo>
                  <a:pt x="731520" y="0"/>
                </a:moveTo>
                <a:lnTo>
                  <a:pt x="676621" y="606"/>
                </a:lnTo>
                <a:lnTo>
                  <a:pt x="622124" y="2413"/>
                </a:lnTo>
                <a:lnTo>
                  <a:pt x="568053" y="5404"/>
                </a:lnTo>
                <a:lnTo>
                  <a:pt x="514428" y="9562"/>
                </a:lnTo>
                <a:lnTo>
                  <a:pt x="461273" y="14870"/>
                </a:lnTo>
                <a:lnTo>
                  <a:pt x="408610" y="21312"/>
                </a:lnTo>
                <a:lnTo>
                  <a:pt x="356463" y="28869"/>
                </a:lnTo>
                <a:lnTo>
                  <a:pt x="304853" y="37526"/>
                </a:lnTo>
                <a:lnTo>
                  <a:pt x="253804" y="47264"/>
                </a:lnTo>
                <a:lnTo>
                  <a:pt x="203338" y="58068"/>
                </a:lnTo>
                <a:lnTo>
                  <a:pt x="153477" y="69921"/>
                </a:lnTo>
                <a:lnTo>
                  <a:pt x="104245" y="82804"/>
                </a:lnTo>
                <a:lnTo>
                  <a:pt x="55663" y="96702"/>
                </a:lnTo>
                <a:lnTo>
                  <a:pt x="7755" y="111597"/>
                </a:lnTo>
                <a:lnTo>
                  <a:pt x="0" y="114205"/>
                </a:lnTo>
                <a:lnTo>
                  <a:pt x="0" y="1920239"/>
                </a:lnTo>
                <a:lnTo>
                  <a:pt x="2408040" y="1920239"/>
                </a:lnTo>
                <a:lnTo>
                  <a:pt x="2411516" y="1914424"/>
                </a:lnTo>
                <a:lnTo>
                  <a:pt x="2431377" y="1878493"/>
                </a:lnTo>
                <a:lnTo>
                  <a:pt x="2449909" y="1842057"/>
                </a:lnTo>
                <a:lnTo>
                  <a:pt x="2467087" y="1805132"/>
                </a:lnTo>
                <a:lnTo>
                  <a:pt x="2482891" y="1767737"/>
                </a:lnTo>
                <a:lnTo>
                  <a:pt x="2497297" y="1729887"/>
                </a:lnTo>
                <a:lnTo>
                  <a:pt x="2510282" y="1691600"/>
                </a:lnTo>
                <a:lnTo>
                  <a:pt x="2521825" y="1652893"/>
                </a:lnTo>
                <a:lnTo>
                  <a:pt x="2531902" y="1613782"/>
                </a:lnTo>
                <a:lnTo>
                  <a:pt x="2540491" y="1574285"/>
                </a:lnTo>
                <a:lnTo>
                  <a:pt x="2547569" y="1534419"/>
                </a:lnTo>
                <a:lnTo>
                  <a:pt x="2553113" y="1494200"/>
                </a:lnTo>
                <a:lnTo>
                  <a:pt x="2557102" y="1453646"/>
                </a:lnTo>
                <a:lnTo>
                  <a:pt x="2559511" y="1412774"/>
                </a:lnTo>
                <a:lnTo>
                  <a:pt x="2560320" y="1371599"/>
                </a:lnTo>
                <a:lnTo>
                  <a:pt x="2559511" y="1330423"/>
                </a:lnTo>
                <a:lnTo>
                  <a:pt x="2557102" y="1289549"/>
                </a:lnTo>
                <a:lnTo>
                  <a:pt x="2553113" y="1248993"/>
                </a:lnTo>
                <a:lnTo>
                  <a:pt x="2547569" y="1208773"/>
                </a:lnTo>
                <a:lnTo>
                  <a:pt x="2540491" y="1168905"/>
                </a:lnTo>
                <a:lnTo>
                  <a:pt x="2531902" y="1129407"/>
                </a:lnTo>
                <a:lnTo>
                  <a:pt x="2521825" y="1090295"/>
                </a:lnTo>
                <a:lnTo>
                  <a:pt x="2510282" y="1051587"/>
                </a:lnTo>
                <a:lnTo>
                  <a:pt x="2497297" y="1013299"/>
                </a:lnTo>
                <a:lnTo>
                  <a:pt x="2482891" y="975448"/>
                </a:lnTo>
                <a:lnTo>
                  <a:pt x="2467087" y="938052"/>
                </a:lnTo>
                <a:lnTo>
                  <a:pt x="2449909" y="901127"/>
                </a:lnTo>
                <a:lnTo>
                  <a:pt x="2431377" y="864690"/>
                </a:lnTo>
                <a:lnTo>
                  <a:pt x="2411516" y="828759"/>
                </a:lnTo>
                <a:lnTo>
                  <a:pt x="2390348" y="793350"/>
                </a:lnTo>
                <a:lnTo>
                  <a:pt x="2367896" y="758480"/>
                </a:lnTo>
                <a:lnTo>
                  <a:pt x="2344181" y="724166"/>
                </a:lnTo>
                <a:lnTo>
                  <a:pt x="2319227" y="690425"/>
                </a:lnTo>
                <a:lnTo>
                  <a:pt x="2293056" y="657274"/>
                </a:lnTo>
                <a:lnTo>
                  <a:pt x="2265692" y="624731"/>
                </a:lnTo>
                <a:lnTo>
                  <a:pt x="2237156" y="592811"/>
                </a:lnTo>
                <a:lnTo>
                  <a:pt x="2207471" y="561533"/>
                </a:lnTo>
                <a:lnTo>
                  <a:pt x="2176660" y="530912"/>
                </a:lnTo>
                <a:lnTo>
                  <a:pt x="2144745" y="500966"/>
                </a:lnTo>
                <a:lnTo>
                  <a:pt x="2111750" y="471712"/>
                </a:lnTo>
                <a:lnTo>
                  <a:pt x="2077696" y="443168"/>
                </a:lnTo>
                <a:lnTo>
                  <a:pt x="2042607" y="415348"/>
                </a:lnTo>
                <a:lnTo>
                  <a:pt x="2006505" y="388272"/>
                </a:lnTo>
                <a:lnTo>
                  <a:pt x="1969412" y="361956"/>
                </a:lnTo>
                <a:lnTo>
                  <a:pt x="1931352" y="336416"/>
                </a:lnTo>
                <a:lnTo>
                  <a:pt x="1892346" y="311670"/>
                </a:lnTo>
                <a:lnTo>
                  <a:pt x="1852418" y="287735"/>
                </a:lnTo>
                <a:lnTo>
                  <a:pt x="1811590" y="264627"/>
                </a:lnTo>
                <a:lnTo>
                  <a:pt x="1769885" y="242364"/>
                </a:lnTo>
                <a:lnTo>
                  <a:pt x="1727326" y="220962"/>
                </a:lnTo>
                <a:lnTo>
                  <a:pt x="1683934" y="200439"/>
                </a:lnTo>
                <a:lnTo>
                  <a:pt x="1639733" y="180812"/>
                </a:lnTo>
                <a:lnTo>
                  <a:pt x="1594746" y="162097"/>
                </a:lnTo>
                <a:lnTo>
                  <a:pt x="1548994" y="144312"/>
                </a:lnTo>
                <a:lnTo>
                  <a:pt x="1502501" y="127473"/>
                </a:lnTo>
                <a:lnTo>
                  <a:pt x="1455289" y="111597"/>
                </a:lnTo>
                <a:lnTo>
                  <a:pt x="1407381" y="96702"/>
                </a:lnTo>
                <a:lnTo>
                  <a:pt x="1358799" y="82804"/>
                </a:lnTo>
                <a:lnTo>
                  <a:pt x="1309567" y="69921"/>
                </a:lnTo>
                <a:lnTo>
                  <a:pt x="1259706" y="58068"/>
                </a:lnTo>
                <a:lnTo>
                  <a:pt x="1209239" y="47264"/>
                </a:lnTo>
                <a:lnTo>
                  <a:pt x="1158190" y="37526"/>
                </a:lnTo>
                <a:lnTo>
                  <a:pt x="1106580" y="28869"/>
                </a:lnTo>
                <a:lnTo>
                  <a:pt x="1054432" y="21312"/>
                </a:lnTo>
                <a:lnTo>
                  <a:pt x="1001769" y="14870"/>
                </a:lnTo>
                <a:lnTo>
                  <a:pt x="948614" y="9562"/>
                </a:lnTo>
                <a:lnTo>
                  <a:pt x="894988" y="5404"/>
                </a:lnTo>
                <a:lnTo>
                  <a:pt x="840916" y="2413"/>
                </a:lnTo>
                <a:lnTo>
                  <a:pt x="786419" y="606"/>
                </a:lnTo>
                <a:lnTo>
                  <a:pt x="731520" y="0"/>
                </a:lnTo>
                <a:close/>
              </a:path>
            </a:pathLst>
          </a:custGeom>
          <a:solidFill>
            <a:srgbClr val="0E172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5" name="bg 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3023" y="419041"/>
            <a:ext cx="1040879" cy="112834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615937" y="438911"/>
            <a:ext cx="960119" cy="32384"/>
          </a:xfrm>
          <a:custGeom>
            <a:avLst/>
            <a:gdLst/>
            <a:ahLst/>
            <a:cxnLst/>
            <a:rect l="l" t="t" r="r" b="b"/>
            <a:pathLst>
              <a:path w="960119" h="32384">
                <a:moveTo>
                  <a:pt x="960119" y="0"/>
                </a:moveTo>
                <a:lnTo>
                  <a:pt x="0" y="0"/>
                </a:lnTo>
                <a:lnTo>
                  <a:pt x="0" y="32003"/>
                </a:lnTo>
                <a:lnTo>
                  <a:pt x="960119" y="32003"/>
                </a:lnTo>
                <a:lnTo>
                  <a:pt x="960119" y="0"/>
                </a:lnTo>
                <a:close/>
              </a:path>
            </a:pathLst>
          </a:custGeom>
          <a:solidFill>
            <a:srgbClr val="D3AE3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8F7F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9610" y="832230"/>
            <a:ext cx="6661150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8F7F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81659" y="2077034"/>
            <a:ext cx="7099300" cy="2325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rgbClr val="F1D474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13.jpg"/><Relationship Id="rId7" Type="http://schemas.openxmlformats.org/officeDocument/2006/relationships/image" Target="../media/image10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Relationship Id="rId11" Type="http://schemas.openxmlformats.org/officeDocument/2006/relationships/image" Target="../media/image17.png"/><Relationship Id="rId12" Type="http://schemas.openxmlformats.org/officeDocument/2006/relationships/hyperlink" Target="http://www.guardian125.com/" TargetMode="External"/><Relationship Id="rId13" Type="http://schemas.openxmlformats.org/officeDocument/2006/relationships/image" Target="../media/image18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20.jp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25.png"/><Relationship Id="rId8" Type="http://schemas.openxmlformats.org/officeDocument/2006/relationships/image" Target="../media/image8.png"/><Relationship Id="rId9" Type="http://schemas.openxmlformats.org/officeDocument/2006/relationships/image" Target="../media/image26.jpg"/><Relationship Id="rId10" Type="http://schemas.openxmlformats.org/officeDocument/2006/relationships/image" Target="../media/image10.png"/><Relationship Id="rId11" Type="http://schemas.openxmlformats.org/officeDocument/2006/relationships/image" Target="../media/image27.png"/><Relationship Id="rId12" Type="http://schemas.openxmlformats.org/officeDocument/2006/relationships/image" Target="../media/image28.png"/><Relationship Id="rId13" Type="http://schemas.openxmlformats.org/officeDocument/2006/relationships/image" Target="../media/image29.png"/><Relationship Id="rId14" Type="http://schemas.openxmlformats.org/officeDocument/2006/relationships/image" Target="../media/image30.png"/><Relationship Id="rId15" Type="http://schemas.openxmlformats.org/officeDocument/2006/relationships/image" Target="../media/image31.png"/><Relationship Id="rId16" Type="http://schemas.openxmlformats.org/officeDocument/2006/relationships/image" Target="../media/image32.png"/><Relationship Id="rId17" Type="http://schemas.openxmlformats.org/officeDocument/2006/relationships/image" Target="../media/image33.png"/><Relationship Id="rId18" Type="http://schemas.openxmlformats.org/officeDocument/2006/relationships/image" Target="../media/image34.png"/><Relationship Id="rId19" Type="http://schemas.openxmlformats.org/officeDocument/2006/relationships/image" Target="../media/image35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jp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hyperlink" Target="http://www.guardian125.com/" TargetMode="Externa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image" Target="../media/image45.png"/><Relationship Id="rId10" Type="http://schemas.openxmlformats.org/officeDocument/2006/relationships/image" Target="../media/image46.png"/><Relationship Id="rId11" Type="http://schemas.openxmlformats.org/officeDocument/2006/relationships/image" Target="../media/image47.png"/><Relationship Id="rId12" Type="http://schemas.openxmlformats.org/officeDocument/2006/relationships/image" Target="../media/image48.png"/><Relationship Id="rId13" Type="http://schemas.openxmlformats.org/officeDocument/2006/relationships/image" Target="../media/image49.png"/><Relationship Id="rId14" Type="http://schemas.openxmlformats.org/officeDocument/2006/relationships/image" Target="../media/image50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png"/><Relationship Id="rId7" Type="http://schemas.openxmlformats.org/officeDocument/2006/relationships/image" Target="../media/image56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57.png"/><Relationship Id="rId7" Type="http://schemas.openxmlformats.org/officeDocument/2006/relationships/image" Target="../media/image61.png"/><Relationship Id="rId8" Type="http://schemas.openxmlformats.org/officeDocument/2006/relationships/image" Target="../media/image62.png"/><Relationship Id="rId9" Type="http://schemas.openxmlformats.org/officeDocument/2006/relationships/image" Target="../media/image63.png"/><Relationship Id="rId10" Type="http://schemas.openxmlformats.org/officeDocument/2006/relationships/image" Target="../media/image58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57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8.jpg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Relationship Id="rId6" Type="http://schemas.openxmlformats.org/officeDocument/2006/relationships/image" Target="../media/image74.png"/><Relationship Id="rId7" Type="http://schemas.openxmlformats.org/officeDocument/2006/relationships/image" Target="../media/image75.png"/><Relationship Id="rId8" Type="http://schemas.openxmlformats.org/officeDocument/2006/relationships/image" Target="../media/image76.png"/><Relationship Id="rId9" Type="http://schemas.openxmlformats.org/officeDocument/2006/relationships/image" Target="../media/image77.png"/><Relationship Id="rId10" Type="http://schemas.openxmlformats.org/officeDocument/2006/relationships/image" Target="../media/image78.png"/><Relationship Id="rId11" Type="http://schemas.openxmlformats.org/officeDocument/2006/relationships/image" Target="../media/image79.png"/><Relationship Id="rId12" Type="http://schemas.openxmlformats.org/officeDocument/2006/relationships/image" Target="../media/image80.png"/><Relationship Id="rId13" Type="http://schemas.openxmlformats.org/officeDocument/2006/relationships/image" Target="../media/image81.png"/><Relationship Id="rId14" Type="http://schemas.openxmlformats.org/officeDocument/2006/relationships/image" Target="../media/image82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57.png"/><Relationship Id="rId6" Type="http://schemas.openxmlformats.org/officeDocument/2006/relationships/image" Target="../media/image83.png"/><Relationship Id="rId7" Type="http://schemas.openxmlformats.org/officeDocument/2006/relationships/image" Target="../media/image84.png"/><Relationship Id="rId8" Type="http://schemas.openxmlformats.org/officeDocument/2006/relationships/image" Target="../media/image85.png"/><Relationship Id="rId9" Type="http://schemas.openxmlformats.org/officeDocument/2006/relationships/image" Target="../media/image86.jpg"/><Relationship Id="rId10" Type="http://schemas.openxmlformats.org/officeDocument/2006/relationships/image" Target="../media/image87.png"/><Relationship Id="rId11" Type="http://schemas.openxmlformats.org/officeDocument/2006/relationships/image" Target="../media/image88.png"/><Relationship Id="rId12" Type="http://schemas.openxmlformats.org/officeDocument/2006/relationships/image" Target="../media/image89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0.jpg"/><Relationship Id="rId3" Type="http://schemas.openxmlformats.org/officeDocument/2006/relationships/image" Target="../media/image91.png"/><Relationship Id="rId4" Type="http://schemas.openxmlformats.org/officeDocument/2006/relationships/image" Target="../media/image70.png"/><Relationship Id="rId5" Type="http://schemas.openxmlformats.org/officeDocument/2006/relationships/image" Target="../media/image92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93.png"/><Relationship Id="rId5" Type="http://schemas.openxmlformats.org/officeDocument/2006/relationships/image" Target="../media/image94.png"/><Relationship Id="rId6" Type="http://schemas.openxmlformats.org/officeDocument/2006/relationships/image" Target="../media/image95.png"/><Relationship Id="rId7" Type="http://schemas.openxmlformats.org/officeDocument/2006/relationships/image" Target="../media/image96.png"/><Relationship Id="rId8" Type="http://schemas.openxmlformats.org/officeDocument/2006/relationships/image" Target="../media/image97.png"/><Relationship Id="rId9" Type="http://schemas.openxmlformats.org/officeDocument/2006/relationships/image" Target="../media/image98.png"/><Relationship Id="rId10" Type="http://schemas.openxmlformats.org/officeDocument/2006/relationships/image" Target="../media/image99.png"/><Relationship Id="rId11" Type="http://schemas.openxmlformats.org/officeDocument/2006/relationships/image" Target="../media/image100.png"/><Relationship Id="rId12" Type="http://schemas.openxmlformats.org/officeDocument/2006/relationships/image" Target="../media/image101.png"/><Relationship Id="rId13" Type="http://schemas.openxmlformats.org/officeDocument/2006/relationships/image" Target="../media/image102.png"/><Relationship Id="rId14" Type="http://schemas.openxmlformats.org/officeDocument/2006/relationships/image" Target="../media/image103.png"/><Relationship Id="rId15" Type="http://schemas.openxmlformats.org/officeDocument/2006/relationships/image" Target="../media/image104.png"/><Relationship Id="rId16" Type="http://schemas.openxmlformats.org/officeDocument/2006/relationships/image" Target="../media/image105.png"/><Relationship Id="rId17" Type="http://schemas.openxmlformats.org/officeDocument/2006/relationships/image" Target="../media/image106.png"/><Relationship Id="rId18" Type="http://schemas.openxmlformats.org/officeDocument/2006/relationships/image" Target="../media/image107.png"/><Relationship Id="rId19" Type="http://schemas.openxmlformats.org/officeDocument/2006/relationships/image" Target="../media/image108.png"/><Relationship Id="rId20" Type="http://schemas.openxmlformats.org/officeDocument/2006/relationships/image" Target="../media/image109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57.png"/><Relationship Id="rId6" Type="http://schemas.openxmlformats.org/officeDocument/2006/relationships/image" Target="../media/image83.png"/><Relationship Id="rId7" Type="http://schemas.openxmlformats.org/officeDocument/2006/relationships/image" Target="../media/image84.png"/><Relationship Id="rId8" Type="http://schemas.openxmlformats.org/officeDocument/2006/relationships/image" Target="../media/image85.png"/><Relationship Id="rId9" Type="http://schemas.openxmlformats.org/officeDocument/2006/relationships/image" Target="../media/image86.jpg"/><Relationship Id="rId10" Type="http://schemas.openxmlformats.org/officeDocument/2006/relationships/image" Target="../media/image87.png"/><Relationship Id="rId11" Type="http://schemas.openxmlformats.org/officeDocument/2006/relationships/image" Target="../media/image110.png"/><Relationship Id="rId12" Type="http://schemas.openxmlformats.org/officeDocument/2006/relationships/image" Target="../media/image111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57.png"/><Relationship Id="rId4" Type="http://schemas.openxmlformats.org/officeDocument/2006/relationships/image" Target="../media/image83.png"/><Relationship Id="rId5" Type="http://schemas.openxmlformats.org/officeDocument/2006/relationships/image" Target="../media/image112.png"/><Relationship Id="rId6" Type="http://schemas.openxmlformats.org/officeDocument/2006/relationships/image" Target="../media/image113.png"/><Relationship Id="rId7" Type="http://schemas.openxmlformats.org/officeDocument/2006/relationships/image" Target="../media/image114.png"/><Relationship Id="rId8" Type="http://schemas.openxmlformats.org/officeDocument/2006/relationships/image" Target="../media/image115.png"/><Relationship Id="rId9" Type="http://schemas.openxmlformats.org/officeDocument/2006/relationships/image" Target="../media/image84.png"/><Relationship Id="rId10" Type="http://schemas.openxmlformats.org/officeDocument/2006/relationships/image" Target="../media/image116.png"/><Relationship Id="rId11" Type="http://schemas.openxmlformats.org/officeDocument/2006/relationships/image" Target="../media/image117.png"/><Relationship Id="rId12" Type="http://schemas.openxmlformats.org/officeDocument/2006/relationships/image" Target="../media/image118.png"/><Relationship Id="rId13" Type="http://schemas.openxmlformats.org/officeDocument/2006/relationships/image" Target="../media/image119.png"/><Relationship Id="rId14" Type="http://schemas.openxmlformats.org/officeDocument/2006/relationships/image" Target="../media/image85.png"/><Relationship Id="rId15" Type="http://schemas.openxmlformats.org/officeDocument/2006/relationships/image" Target="../media/image120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1.jpg"/><Relationship Id="rId3" Type="http://schemas.openxmlformats.org/officeDocument/2006/relationships/image" Target="../media/image2.png"/><Relationship Id="rId4" Type="http://schemas.openxmlformats.org/officeDocument/2006/relationships/image" Target="../media/image122.png"/><Relationship Id="rId5" Type="http://schemas.openxmlformats.org/officeDocument/2006/relationships/image" Target="../media/image123.png"/><Relationship Id="rId6" Type="http://schemas.openxmlformats.org/officeDocument/2006/relationships/image" Target="../media/image124.png"/><Relationship Id="rId7" Type="http://schemas.openxmlformats.org/officeDocument/2006/relationships/image" Target="../media/image125.png"/><Relationship Id="rId8" Type="http://schemas.openxmlformats.org/officeDocument/2006/relationships/image" Target="../media/image126.png"/><Relationship Id="rId9" Type="http://schemas.openxmlformats.org/officeDocument/2006/relationships/image" Target="../media/image127.png"/><Relationship Id="rId10" Type="http://schemas.openxmlformats.org/officeDocument/2006/relationships/image" Target="../media/image128.png"/><Relationship Id="rId11" Type="http://schemas.openxmlformats.org/officeDocument/2006/relationships/image" Target="../media/image129.png"/><Relationship Id="rId12" Type="http://schemas.openxmlformats.org/officeDocument/2006/relationships/image" Target="../media/image130.png"/><Relationship Id="rId13" Type="http://schemas.openxmlformats.org/officeDocument/2006/relationships/image" Target="../media/image131.png"/><Relationship Id="rId14" Type="http://schemas.openxmlformats.org/officeDocument/2006/relationships/image" Target="../media/image132.png"/><Relationship Id="rId15" Type="http://schemas.openxmlformats.org/officeDocument/2006/relationships/image" Target="../media/image133.png"/><Relationship Id="rId16" Type="http://schemas.openxmlformats.org/officeDocument/2006/relationships/image" Target="../media/image134.png"/><Relationship Id="rId17" Type="http://schemas.openxmlformats.org/officeDocument/2006/relationships/image" Target="../media/image135.png"/><Relationship Id="rId18" Type="http://schemas.openxmlformats.org/officeDocument/2006/relationships/image" Target="../media/image136.png"/><Relationship Id="rId19" Type="http://schemas.openxmlformats.org/officeDocument/2006/relationships/image" Target="../media/image137.png"/><Relationship Id="rId20" Type="http://schemas.openxmlformats.org/officeDocument/2006/relationships/image" Target="../media/image138.png"/><Relationship Id="rId21" Type="http://schemas.openxmlformats.org/officeDocument/2006/relationships/image" Target="../media/image139.png"/><Relationship Id="rId22" Type="http://schemas.openxmlformats.org/officeDocument/2006/relationships/image" Target="../media/image140.png"/><Relationship Id="rId23" Type="http://schemas.openxmlformats.org/officeDocument/2006/relationships/image" Target="../media/image141.png"/><Relationship Id="rId24" Type="http://schemas.openxmlformats.org/officeDocument/2006/relationships/image" Target="../media/image142.png"/><Relationship Id="rId25" Type="http://schemas.openxmlformats.org/officeDocument/2006/relationships/image" Target="../media/image143.png"/><Relationship Id="rId26" Type="http://schemas.openxmlformats.org/officeDocument/2006/relationships/image" Target="../media/image144.png"/><Relationship Id="rId27" Type="http://schemas.openxmlformats.org/officeDocument/2006/relationships/image" Target="../media/image145.png"/><Relationship Id="rId28" Type="http://schemas.openxmlformats.org/officeDocument/2006/relationships/image" Target="../media/image146.png"/><Relationship Id="rId29" Type="http://schemas.openxmlformats.org/officeDocument/2006/relationships/image" Target="../media/image147.png"/><Relationship Id="rId30" Type="http://schemas.openxmlformats.org/officeDocument/2006/relationships/image" Target="../media/image148.png"/><Relationship Id="rId31" Type="http://schemas.openxmlformats.org/officeDocument/2006/relationships/image" Target="../media/image149.png"/><Relationship Id="rId32" Type="http://schemas.openxmlformats.org/officeDocument/2006/relationships/image" Target="../media/image150.png"/><Relationship Id="rId33" Type="http://schemas.openxmlformats.org/officeDocument/2006/relationships/image" Target="../media/image151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57.png"/><Relationship Id="rId8" Type="http://schemas.openxmlformats.org/officeDocument/2006/relationships/image" Target="../media/image8.png"/><Relationship Id="rId9" Type="http://schemas.openxmlformats.org/officeDocument/2006/relationships/image" Target="../media/image153.jpg"/><Relationship Id="rId10" Type="http://schemas.openxmlformats.org/officeDocument/2006/relationships/image" Target="../media/image10.png"/><Relationship Id="rId11" Type="http://schemas.openxmlformats.org/officeDocument/2006/relationships/image" Target="../media/image14.png"/><Relationship Id="rId12" Type="http://schemas.openxmlformats.org/officeDocument/2006/relationships/image" Target="../media/image154.png"/><Relationship Id="rId13" Type="http://schemas.openxmlformats.org/officeDocument/2006/relationships/image" Target="../media/image155.png"/><Relationship Id="rId14" Type="http://schemas.openxmlformats.org/officeDocument/2006/relationships/image" Target="../media/image156.png"/><Relationship Id="rId15" Type="http://schemas.openxmlformats.org/officeDocument/2006/relationships/image" Target="../media/image157.png"/><Relationship Id="rId16" Type="http://schemas.openxmlformats.org/officeDocument/2006/relationships/image" Target="../media/image158.png"/><Relationship Id="rId17" Type="http://schemas.openxmlformats.org/officeDocument/2006/relationships/image" Target="../media/image159.png"/><Relationship Id="rId18" Type="http://schemas.openxmlformats.org/officeDocument/2006/relationships/image" Target="../media/image160.png"/><Relationship Id="rId19" Type="http://schemas.openxmlformats.org/officeDocument/2006/relationships/image" Target="../media/image161.png"/><Relationship Id="rId20" Type="http://schemas.openxmlformats.org/officeDocument/2006/relationships/image" Target="../media/image162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3.png"/><Relationship Id="rId3" Type="http://schemas.openxmlformats.org/officeDocument/2006/relationships/image" Target="../media/image164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5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6.jpg"/><Relationship Id="rId3" Type="http://schemas.openxmlformats.org/officeDocument/2006/relationships/image" Target="../media/image167.jpg"/><Relationship Id="rId4" Type="http://schemas.openxmlformats.org/officeDocument/2006/relationships/image" Target="../media/image168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78" y="0"/>
            <a:ext cx="12185650" cy="6858000"/>
            <a:chOff x="6478" y="0"/>
            <a:chExt cx="121856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78" y="0"/>
              <a:ext cx="12185522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4314" y="305955"/>
              <a:ext cx="1353439" cy="11221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0248" y="419041"/>
            <a:ext cx="1040879" cy="112834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84207" y="0"/>
            <a:ext cx="2907792" cy="326136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917954"/>
            <a:ext cx="2598420" cy="194004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74095" y="6362698"/>
              <a:ext cx="1040879" cy="98921"/>
            </a:xfrm>
            <a:prstGeom prst="rect">
              <a:avLst/>
            </a:prstGeom>
          </p:spPr>
        </p:pic>
        <p:pic>
          <p:nvPicPr>
            <p:cNvPr id="7" name="object 7" descr="image13.jpeg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09559" y="-1"/>
              <a:ext cx="4279392" cy="68579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66888" y="0"/>
              <a:ext cx="4325111" cy="68580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909559" y="0"/>
              <a:ext cx="4279900" cy="6858000"/>
            </a:xfrm>
            <a:custGeom>
              <a:avLst/>
              <a:gdLst/>
              <a:ahLst/>
              <a:cxnLst/>
              <a:rect l="l" t="t" r="r" b="b"/>
              <a:pathLst>
                <a:path w="4279900" h="6858000">
                  <a:moveTo>
                    <a:pt x="42793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4279392" y="6858000"/>
                  </a:lnTo>
                  <a:lnTo>
                    <a:pt x="4279392" y="0"/>
                  </a:lnTo>
                  <a:close/>
                </a:path>
              </a:pathLst>
            </a:custGeom>
            <a:solidFill>
              <a:srgbClr val="080D1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39456" y="574548"/>
              <a:ext cx="112834" cy="575005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0"/>
              <a:ext cx="8176259" cy="68580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0" y="0"/>
              <a:ext cx="8138159" cy="6858000"/>
            </a:xfrm>
            <a:custGeom>
              <a:avLst/>
              <a:gdLst/>
              <a:ahLst/>
              <a:cxnLst/>
              <a:rect l="l" t="t" r="r" b="b"/>
              <a:pathLst>
                <a:path w="8138159" h="6858000">
                  <a:moveTo>
                    <a:pt x="8138159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8138159" y="6858000"/>
                  </a:lnTo>
                  <a:lnTo>
                    <a:pt x="8138159" y="0"/>
                  </a:lnTo>
                  <a:close/>
                </a:path>
              </a:pathLst>
            </a:custGeom>
            <a:solidFill>
              <a:srgbClr val="080D1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image9.png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7652" y="655193"/>
              <a:ext cx="1498219" cy="1234439"/>
            </a:xfrm>
            <a:prstGeom prst="rect">
              <a:avLst/>
            </a:prstGeom>
          </p:spPr>
        </p:pic>
      </p:grp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1959610" y="821182"/>
            <a:ext cx="3130550" cy="79756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10">
                <a:solidFill>
                  <a:srgbClr val="D3AE37"/>
                </a:solidFill>
              </a:rPr>
              <a:t>GUARDIAN125</a:t>
            </a:r>
            <a:endParaRPr sz="3200"/>
          </a:p>
          <a:p>
            <a:pPr marL="33655">
              <a:lnSpc>
                <a:spcPct val="100000"/>
              </a:lnSpc>
              <a:spcBef>
                <a:spcPts val="70"/>
              </a:spcBef>
            </a:pPr>
            <a:r>
              <a:rPr dirty="0" sz="1800" spc="-35">
                <a:solidFill>
                  <a:srgbClr val="B8BBC5"/>
                </a:solidFill>
              </a:rPr>
              <a:t>PROTECT</a:t>
            </a:r>
            <a:r>
              <a:rPr dirty="0" sz="1800" spc="-100">
                <a:solidFill>
                  <a:srgbClr val="B8BBC5"/>
                </a:solidFill>
              </a:rPr>
              <a:t> </a:t>
            </a:r>
            <a:r>
              <a:rPr dirty="0" sz="1800" spc="-135">
                <a:solidFill>
                  <a:srgbClr val="B8BBC5"/>
                </a:solidFill>
              </a:rPr>
              <a:t>.</a:t>
            </a:r>
            <a:r>
              <a:rPr dirty="0" sz="1800" spc="-85">
                <a:solidFill>
                  <a:srgbClr val="B8BBC5"/>
                </a:solidFill>
              </a:rPr>
              <a:t> </a:t>
            </a:r>
            <a:r>
              <a:rPr dirty="0" sz="1800">
                <a:solidFill>
                  <a:srgbClr val="B8BBC5"/>
                </a:solidFill>
              </a:rPr>
              <a:t>EMPOWER</a:t>
            </a:r>
            <a:r>
              <a:rPr dirty="0" sz="1800" spc="-105">
                <a:solidFill>
                  <a:srgbClr val="B8BBC5"/>
                </a:solidFill>
              </a:rPr>
              <a:t> </a:t>
            </a:r>
            <a:r>
              <a:rPr dirty="0" sz="1800" spc="-135">
                <a:solidFill>
                  <a:srgbClr val="B8BBC5"/>
                </a:solidFill>
              </a:rPr>
              <a:t>.</a:t>
            </a:r>
            <a:r>
              <a:rPr dirty="0" sz="1800" spc="-85">
                <a:solidFill>
                  <a:srgbClr val="B8BBC5"/>
                </a:solidFill>
              </a:rPr>
              <a:t> </a:t>
            </a:r>
            <a:r>
              <a:rPr dirty="0" sz="1800" spc="35">
                <a:solidFill>
                  <a:srgbClr val="B8BBC5"/>
                </a:solidFill>
              </a:rPr>
              <a:t>GROW</a:t>
            </a:r>
            <a:endParaRPr sz="1800"/>
          </a:p>
        </p:txBody>
      </p:sp>
      <p:sp>
        <p:nvSpPr>
          <p:cNvPr id="15" name="object 15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7075"/>
              </a:lnSpc>
              <a:spcBef>
                <a:spcPts val="100"/>
              </a:spcBef>
            </a:pPr>
            <a:r>
              <a:rPr dirty="0" spc="-40"/>
              <a:t>ENTREPRENEURSHIP</a:t>
            </a:r>
          </a:p>
          <a:p>
            <a:pPr marL="33655">
              <a:lnSpc>
                <a:spcPts val="2035"/>
              </a:lnSpc>
            </a:pPr>
            <a:r>
              <a:rPr dirty="0" sz="1800">
                <a:solidFill>
                  <a:srgbClr val="F8F7F1"/>
                </a:solidFill>
              </a:rPr>
              <a:t>HASIL</a:t>
            </a:r>
            <a:r>
              <a:rPr dirty="0" sz="1800" spc="-85">
                <a:solidFill>
                  <a:srgbClr val="F8F7F1"/>
                </a:solidFill>
              </a:rPr>
              <a:t> </a:t>
            </a:r>
            <a:r>
              <a:rPr dirty="0" sz="1800">
                <a:solidFill>
                  <a:srgbClr val="F8F7F1"/>
                </a:solidFill>
              </a:rPr>
              <a:t>BESAR</a:t>
            </a:r>
            <a:r>
              <a:rPr dirty="0" sz="1800" spc="-80">
                <a:solidFill>
                  <a:srgbClr val="F8F7F1"/>
                </a:solidFill>
              </a:rPr>
              <a:t> </a:t>
            </a:r>
            <a:r>
              <a:rPr dirty="0" sz="1800" spc="-35">
                <a:solidFill>
                  <a:srgbClr val="F8F7F1"/>
                </a:solidFill>
              </a:rPr>
              <a:t>TIDAK</a:t>
            </a:r>
            <a:r>
              <a:rPr dirty="0" sz="1800" spc="-60">
                <a:solidFill>
                  <a:srgbClr val="F8F7F1"/>
                </a:solidFill>
              </a:rPr>
              <a:t> </a:t>
            </a:r>
            <a:r>
              <a:rPr dirty="0" sz="1800">
                <a:solidFill>
                  <a:srgbClr val="F8F7F1"/>
                </a:solidFill>
              </a:rPr>
              <a:t>LAHIR</a:t>
            </a:r>
            <a:r>
              <a:rPr dirty="0" sz="1800" spc="-80">
                <a:solidFill>
                  <a:srgbClr val="F8F7F1"/>
                </a:solidFill>
              </a:rPr>
              <a:t> </a:t>
            </a:r>
            <a:r>
              <a:rPr dirty="0" sz="1800">
                <a:solidFill>
                  <a:srgbClr val="F8F7F1"/>
                </a:solidFill>
              </a:rPr>
              <a:t>DARI</a:t>
            </a:r>
            <a:r>
              <a:rPr dirty="0" sz="1800" spc="-70">
                <a:solidFill>
                  <a:srgbClr val="F8F7F1"/>
                </a:solidFill>
              </a:rPr>
              <a:t> </a:t>
            </a:r>
            <a:r>
              <a:rPr dirty="0" sz="1800" spc="-35">
                <a:solidFill>
                  <a:srgbClr val="F8F7F1"/>
                </a:solidFill>
              </a:rPr>
              <a:t>KEBETULAN,</a:t>
            </a:r>
            <a:r>
              <a:rPr dirty="0" sz="1800" spc="-60">
                <a:solidFill>
                  <a:srgbClr val="F8F7F1"/>
                </a:solidFill>
              </a:rPr>
              <a:t> </a:t>
            </a:r>
            <a:r>
              <a:rPr dirty="0" sz="1800">
                <a:solidFill>
                  <a:srgbClr val="F8F7F1"/>
                </a:solidFill>
              </a:rPr>
              <a:t>MELAINKAN</a:t>
            </a:r>
            <a:r>
              <a:rPr dirty="0" sz="1800" spc="-60">
                <a:solidFill>
                  <a:srgbClr val="F8F7F1"/>
                </a:solidFill>
              </a:rPr>
              <a:t> </a:t>
            </a:r>
            <a:r>
              <a:rPr dirty="0" sz="1800" spc="-20">
                <a:solidFill>
                  <a:srgbClr val="F8F7F1"/>
                </a:solidFill>
              </a:rPr>
              <a:t>DARI</a:t>
            </a:r>
            <a:endParaRPr sz="1800"/>
          </a:p>
          <a:p>
            <a:pPr marL="33655">
              <a:lnSpc>
                <a:spcPct val="100000"/>
              </a:lnSpc>
            </a:pPr>
            <a:r>
              <a:rPr dirty="0" sz="1800">
                <a:solidFill>
                  <a:srgbClr val="F8F7F1"/>
                </a:solidFill>
              </a:rPr>
              <a:t>KONSISTENSI</a:t>
            </a:r>
            <a:r>
              <a:rPr dirty="0" sz="1800" spc="-70">
                <a:solidFill>
                  <a:srgbClr val="F8F7F1"/>
                </a:solidFill>
              </a:rPr>
              <a:t> </a:t>
            </a:r>
            <a:r>
              <a:rPr dirty="0" sz="1800">
                <a:solidFill>
                  <a:srgbClr val="F8F7F1"/>
                </a:solidFill>
              </a:rPr>
              <a:t>KECIL</a:t>
            </a:r>
            <a:r>
              <a:rPr dirty="0" sz="1800" spc="-40">
                <a:solidFill>
                  <a:srgbClr val="F8F7F1"/>
                </a:solidFill>
              </a:rPr>
              <a:t> </a:t>
            </a:r>
            <a:r>
              <a:rPr dirty="0" sz="1800" spc="-10">
                <a:solidFill>
                  <a:srgbClr val="F8F7F1"/>
                </a:solidFill>
              </a:rPr>
              <a:t>YANG</a:t>
            </a:r>
            <a:r>
              <a:rPr dirty="0" sz="1800" spc="-75">
                <a:solidFill>
                  <a:srgbClr val="F8F7F1"/>
                </a:solidFill>
              </a:rPr>
              <a:t> </a:t>
            </a:r>
            <a:r>
              <a:rPr dirty="0" sz="1800">
                <a:solidFill>
                  <a:srgbClr val="F8F7F1"/>
                </a:solidFill>
              </a:rPr>
              <a:t>DILAKUKAN</a:t>
            </a:r>
            <a:r>
              <a:rPr dirty="0" sz="1800" spc="-50">
                <a:solidFill>
                  <a:srgbClr val="F8F7F1"/>
                </a:solidFill>
              </a:rPr>
              <a:t> </a:t>
            </a:r>
            <a:r>
              <a:rPr dirty="0" sz="1800" spc="-10">
                <a:solidFill>
                  <a:srgbClr val="F8F7F1"/>
                </a:solidFill>
              </a:rPr>
              <a:t>SETIAP</a:t>
            </a:r>
            <a:r>
              <a:rPr dirty="0" sz="1800" spc="-70">
                <a:solidFill>
                  <a:srgbClr val="F8F7F1"/>
                </a:solidFill>
              </a:rPr>
              <a:t> </a:t>
            </a:r>
            <a:r>
              <a:rPr dirty="0" sz="1800" spc="-10">
                <a:solidFill>
                  <a:srgbClr val="F8F7F1"/>
                </a:solidFill>
              </a:rPr>
              <a:t>HARI.</a:t>
            </a:r>
            <a:endParaRPr sz="1800"/>
          </a:p>
          <a:p>
            <a:pPr>
              <a:lnSpc>
                <a:spcPct val="100000"/>
              </a:lnSpc>
            </a:pPr>
            <a:endParaRPr sz="1800"/>
          </a:p>
          <a:p>
            <a:pPr>
              <a:lnSpc>
                <a:spcPct val="100000"/>
              </a:lnSpc>
              <a:spcBef>
                <a:spcPts val="490"/>
              </a:spcBef>
            </a:pPr>
            <a:endParaRPr sz="1800"/>
          </a:p>
          <a:p>
            <a:pPr marL="40005">
              <a:lnSpc>
                <a:spcPct val="100000"/>
              </a:lnSpc>
            </a:pPr>
            <a:r>
              <a:rPr dirty="0" sz="1800" spc="-75">
                <a:solidFill>
                  <a:srgbClr val="B8BBC5"/>
                </a:solidFill>
              </a:rPr>
              <a:t>Belajar.</a:t>
            </a:r>
            <a:r>
              <a:rPr dirty="0" sz="1800" spc="-105">
                <a:solidFill>
                  <a:srgbClr val="B8BBC5"/>
                </a:solidFill>
              </a:rPr>
              <a:t> </a:t>
            </a:r>
            <a:r>
              <a:rPr dirty="0" sz="1800" spc="-40">
                <a:solidFill>
                  <a:srgbClr val="B8BBC5"/>
                </a:solidFill>
              </a:rPr>
              <a:t>Berkembang.</a:t>
            </a:r>
            <a:r>
              <a:rPr dirty="0" sz="1800" spc="-100">
                <a:solidFill>
                  <a:srgbClr val="B8BBC5"/>
                </a:solidFill>
              </a:rPr>
              <a:t> </a:t>
            </a:r>
            <a:r>
              <a:rPr dirty="0" sz="1800" spc="-10">
                <a:solidFill>
                  <a:srgbClr val="B8BBC5"/>
                </a:solidFill>
              </a:rPr>
              <a:t>Bertumbuh.</a:t>
            </a:r>
            <a:endParaRPr sz="1800"/>
          </a:p>
        </p:txBody>
      </p:sp>
      <p:grpSp>
        <p:nvGrpSpPr>
          <p:cNvPr id="16" name="object 16"/>
          <p:cNvGrpSpPr/>
          <p:nvPr/>
        </p:nvGrpSpPr>
        <p:grpSpPr>
          <a:xfrm>
            <a:off x="551687" y="5173979"/>
            <a:ext cx="1772920" cy="428625"/>
            <a:chOff x="551687" y="5173979"/>
            <a:chExt cx="1772920" cy="428625"/>
          </a:xfrm>
        </p:grpSpPr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1687" y="5173979"/>
              <a:ext cx="1772412" cy="42820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94359" y="5193791"/>
              <a:ext cx="1691639" cy="347980"/>
            </a:xfrm>
            <a:custGeom>
              <a:avLst/>
              <a:gdLst/>
              <a:ahLst/>
              <a:cxnLst/>
              <a:rect l="l" t="t" r="r" b="b"/>
              <a:pathLst>
                <a:path w="1691639" h="347979">
                  <a:moveTo>
                    <a:pt x="1633727" y="0"/>
                  </a:moveTo>
                  <a:lnTo>
                    <a:pt x="57912" y="0"/>
                  </a:lnTo>
                  <a:lnTo>
                    <a:pt x="35372" y="4548"/>
                  </a:lnTo>
                  <a:lnTo>
                    <a:pt x="16964" y="16954"/>
                  </a:lnTo>
                  <a:lnTo>
                    <a:pt x="4551" y="35361"/>
                  </a:lnTo>
                  <a:lnTo>
                    <a:pt x="0" y="57911"/>
                  </a:lnTo>
                  <a:lnTo>
                    <a:pt x="0" y="289559"/>
                  </a:lnTo>
                  <a:lnTo>
                    <a:pt x="4551" y="312110"/>
                  </a:lnTo>
                  <a:lnTo>
                    <a:pt x="16964" y="330517"/>
                  </a:lnTo>
                  <a:lnTo>
                    <a:pt x="35372" y="342923"/>
                  </a:lnTo>
                  <a:lnTo>
                    <a:pt x="57912" y="347471"/>
                  </a:lnTo>
                  <a:lnTo>
                    <a:pt x="1633727" y="347471"/>
                  </a:lnTo>
                  <a:lnTo>
                    <a:pt x="1656278" y="342923"/>
                  </a:lnTo>
                  <a:lnTo>
                    <a:pt x="1674685" y="330517"/>
                  </a:lnTo>
                  <a:lnTo>
                    <a:pt x="1687091" y="312110"/>
                  </a:lnTo>
                  <a:lnTo>
                    <a:pt x="1691639" y="289559"/>
                  </a:lnTo>
                  <a:lnTo>
                    <a:pt x="1691639" y="57911"/>
                  </a:lnTo>
                  <a:lnTo>
                    <a:pt x="1687091" y="35361"/>
                  </a:lnTo>
                  <a:lnTo>
                    <a:pt x="1674685" y="16954"/>
                  </a:lnTo>
                  <a:lnTo>
                    <a:pt x="1656278" y="4548"/>
                  </a:lnTo>
                  <a:lnTo>
                    <a:pt x="1633727" y="0"/>
                  </a:lnTo>
                  <a:close/>
                </a:path>
              </a:pathLst>
            </a:custGeom>
            <a:solidFill>
              <a:srgbClr val="D3AE3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732840" y="5247258"/>
            <a:ext cx="1415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0" b="1">
                <a:solidFill>
                  <a:srgbClr val="080D1C"/>
                </a:solidFill>
                <a:latin typeface="Trebuchet MS"/>
                <a:cs typeface="Trebuchet MS"/>
              </a:rPr>
              <a:t>BUSINESS</a:t>
            </a:r>
            <a:r>
              <a:rPr dirty="0" sz="1200" spc="-135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200" spc="-10" b="1">
                <a:solidFill>
                  <a:srgbClr val="080D1C"/>
                </a:solidFill>
                <a:latin typeface="Trebuchet MS"/>
                <a:cs typeface="Trebuchet MS"/>
              </a:rPr>
              <a:t>PREVIEW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9091" y="5993079"/>
            <a:ext cx="16090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0" b="1">
                <a:solidFill>
                  <a:srgbClr val="F1D474"/>
                </a:solidFill>
                <a:latin typeface="Trebuchet MS"/>
                <a:cs typeface="Trebuchet MS"/>
                <a:hlinkClick r:id="rId12"/>
              </a:rPr>
              <a:t>www.guardian125.com</a:t>
            </a:r>
            <a:endParaRPr sz="1200">
              <a:latin typeface="Trebuchet MS"/>
              <a:cs typeface="Trebuchet MS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901435" y="1068574"/>
            <a:ext cx="6283706" cy="578942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9" y="0"/>
            <a:ext cx="12185522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528624" y="225043"/>
            <a:ext cx="1600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40" b="1">
                <a:solidFill>
                  <a:srgbClr val="D3AE37"/>
                </a:solidFill>
                <a:latin typeface="Trebuchet MS"/>
                <a:cs typeface="Trebuchet MS"/>
              </a:rPr>
              <a:t>04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01395" y="419041"/>
            <a:ext cx="1041400" cy="113030"/>
            <a:chOff x="501395" y="419041"/>
            <a:chExt cx="1041400" cy="11303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395" y="419041"/>
              <a:ext cx="1040879" cy="11283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43864" y="438911"/>
              <a:ext cx="960119" cy="32384"/>
            </a:xfrm>
            <a:custGeom>
              <a:avLst/>
              <a:gdLst/>
              <a:ahLst/>
              <a:cxnLst/>
              <a:rect l="l" t="t" r="r" b="b"/>
              <a:pathLst>
                <a:path w="960119" h="32384">
                  <a:moveTo>
                    <a:pt x="960119" y="0"/>
                  </a:moveTo>
                  <a:lnTo>
                    <a:pt x="0" y="0"/>
                  </a:lnTo>
                  <a:lnTo>
                    <a:pt x="0" y="32003"/>
                  </a:lnTo>
                  <a:lnTo>
                    <a:pt x="960119" y="32003"/>
                  </a:lnTo>
                  <a:lnTo>
                    <a:pt x="960119" y="0"/>
                  </a:lnTo>
                  <a:close/>
                </a:path>
              </a:pathLst>
            </a:custGeom>
            <a:solidFill>
              <a:srgbClr val="D3AE3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528624" y="482346"/>
            <a:ext cx="12833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20" b="1">
                <a:solidFill>
                  <a:srgbClr val="D3AE37"/>
                </a:solidFill>
                <a:latin typeface="Trebuchet MS"/>
                <a:cs typeface="Trebuchet MS"/>
              </a:rPr>
              <a:t>BUSINESS</a:t>
            </a:r>
            <a:r>
              <a:rPr dirty="0" sz="1000" spc="80" b="1">
                <a:solidFill>
                  <a:srgbClr val="D3AE37"/>
                </a:solidFill>
                <a:latin typeface="Trebuchet MS"/>
                <a:cs typeface="Trebuchet MS"/>
              </a:rPr>
              <a:t> </a:t>
            </a:r>
            <a:r>
              <a:rPr dirty="0" sz="1000" spc="-10" b="1">
                <a:solidFill>
                  <a:srgbClr val="D3AE37"/>
                </a:solidFill>
                <a:latin typeface="Trebuchet MS"/>
                <a:cs typeface="Trebuchet MS"/>
              </a:rPr>
              <a:t>PARADIGM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6670">
              <a:lnSpc>
                <a:spcPct val="100000"/>
              </a:lnSpc>
              <a:spcBef>
                <a:spcPts val="95"/>
              </a:spcBef>
            </a:pPr>
            <a:r>
              <a:rPr dirty="0" spc="-35"/>
              <a:t>DUA</a:t>
            </a:r>
            <a:r>
              <a:rPr dirty="0" spc="-240"/>
              <a:t> </a:t>
            </a:r>
            <a:r>
              <a:rPr dirty="0" spc="-10"/>
              <a:t>CARA</a:t>
            </a:r>
            <a:r>
              <a:rPr dirty="0" spc="-229"/>
              <a:t> </a:t>
            </a:r>
            <a:r>
              <a:rPr dirty="0"/>
              <a:t>MEMBANGUN</a:t>
            </a:r>
            <a:r>
              <a:rPr dirty="0" spc="-229"/>
              <a:t> </a:t>
            </a:r>
            <a:r>
              <a:rPr dirty="0" spc="-10"/>
              <a:t>PENGHASILAN</a:t>
            </a:r>
          </a:p>
        </p:txBody>
      </p:sp>
      <p:grpSp>
        <p:nvGrpSpPr>
          <p:cNvPr id="21" name="object 21"/>
          <p:cNvGrpSpPr/>
          <p:nvPr/>
        </p:nvGrpSpPr>
        <p:grpSpPr>
          <a:xfrm>
            <a:off x="522731" y="1542288"/>
            <a:ext cx="6443980" cy="1481455"/>
            <a:chOff x="522731" y="1542288"/>
            <a:chExt cx="6443980" cy="1481455"/>
          </a:xfrm>
        </p:grpSpPr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2731" y="1592580"/>
              <a:ext cx="131114" cy="137922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65975" y="1612011"/>
              <a:ext cx="50800" cy="1298575"/>
            </a:xfrm>
            <a:custGeom>
              <a:avLst/>
              <a:gdLst/>
              <a:ahLst/>
              <a:cxnLst/>
              <a:rect l="l" t="t" r="r" b="b"/>
              <a:pathLst>
                <a:path w="50800" h="1298575">
                  <a:moveTo>
                    <a:pt x="50292" y="0"/>
                  </a:moveTo>
                  <a:lnTo>
                    <a:pt x="0" y="0"/>
                  </a:lnTo>
                  <a:lnTo>
                    <a:pt x="0" y="1298448"/>
                  </a:lnTo>
                  <a:lnTo>
                    <a:pt x="50292" y="1298448"/>
                  </a:lnTo>
                  <a:lnTo>
                    <a:pt x="50292" y="0"/>
                  </a:lnTo>
                  <a:close/>
                </a:path>
              </a:pathLst>
            </a:custGeom>
            <a:solidFill>
              <a:srgbClr val="D3AE3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9975" y="1542288"/>
              <a:ext cx="6396228" cy="148132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17194" y="1567561"/>
              <a:ext cx="6305550" cy="1389380"/>
            </a:xfrm>
            <a:custGeom>
              <a:avLst/>
              <a:gdLst/>
              <a:ahLst/>
              <a:cxnLst/>
              <a:rect l="l" t="t" r="r" b="b"/>
              <a:pathLst>
                <a:path w="6305550" h="1389380">
                  <a:moveTo>
                    <a:pt x="6073800" y="0"/>
                  </a:moveTo>
                  <a:lnTo>
                    <a:pt x="231559" y="0"/>
                  </a:lnTo>
                  <a:lnTo>
                    <a:pt x="184891" y="4708"/>
                  </a:lnTo>
                  <a:lnTo>
                    <a:pt x="141424" y="18210"/>
                  </a:lnTo>
                  <a:lnTo>
                    <a:pt x="102091" y="39574"/>
                  </a:lnTo>
                  <a:lnTo>
                    <a:pt x="67821" y="67865"/>
                  </a:lnTo>
                  <a:lnTo>
                    <a:pt x="39546" y="102151"/>
                  </a:lnTo>
                  <a:lnTo>
                    <a:pt x="18196" y="141499"/>
                  </a:lnTo>
                  <a:lnTo>
                    <a:pt x="4704" y="184976"/>
                  </a:lnTo>
                  <a:lnTo>
                    <a:pt x="0" y="231648"/>
                  </a:lnTo>
                  <a:lnTo>
                    <a:pt x="0" y="1157859"/>
                  </a:lnTo>
                  <a:lnTo>
                    <a:pt x="4704" y="1204525"/>
                  </a:lnTo>
                  <a:lnTo>
                    <a:pt x="18196" y="1247987"/>
                  </a:lnTo>
                  <a:lnTo>
                    <a:pt x="39546" y="1287314"/>
                  </a:lnTo>
                  <a:lnTo>
                    <a:pt x="67821" y="1321577"/>
                  </a:lnTo>
                  <a:lnTo>
                    <a:pt x="102091" y="1349846"/>
                  </a:lnTo>
                  <a:lnTo>
                    <a:pt x="141424" y="1371189"/>
                  </a:lnTo>
                  <a:lnTo>
                    <a:pt x="184891" y="1384677"/>
                  </a:lnTo>
                  <a:lnTo>
                    <a:pt x="231559" y="1389379"/>
                  </a:lnTo>
                  <a:lnTo>
                    <a:pt x="6073800" y="1389379"/>
                  </a:lnTo>
                  <a:lnTo>
                    <a:pt x="6120466" y="1384677"/>
                  </a:lnTo>
                  <a:lnTo>
                    <a:pt x="6163928" y="1371189"/>
                  </a:lnTo>
                  <a:lnTo>
                    <a:pt x="6203256" y="1349846"/>
                  </a:lnTo>
                  <a:lnTo>
                    <a:pt x="6237519" y="1321577"/>
                  </a:lnTo>
                  <a:lnTo>
                    <a:pt x="6265787" y="1287314"/>
                  </a:lnTo>
                  <a:lnTo>
                    <a:pt x="6287130" y="1247987"/>
                  </a:lnTo>
                  <a:lnTo>
                    <a:pt x="6300618" y="1204525"/>
                  </a:lnTo>
                  <a:lnTo>
                    <a:pt x="6305321" y="1157859"/>
                  </a:lnTo>
                  <a:lnTo>
                    <a:pt x="6305321" y="231648"/>
                  </a:lnTo>
                  <a:lnTo>
                    <a:pt x="6300618" y="184976"/>
                  </a:lnTo>
                  <a:lnTo>
                    <a:pt x="6287130" y="141499"/>
                  </a:lnTo>
                  <a:lnTo>
                    <a:pt x="6265787" y="102151"/>
                  </a:lnTo>
                  <a:lnTo>
                    <a:pt x="6237519" y="67865"/>
                  </a:lnTo>
                  <a:lnTo>
                    <a:pt x="6203256" y="39574"/>
                  </a:lnTo>
                  <a:lnTo>
                    <a:pt x="6163928" y="18210"/>
                  </a:lnTo>
                  <a:lnTo>
                    <a:pt x="6120466" y="4708"/>
                  </a:lnTo>
                  <a:lnTo>
                    <a:pt x="6073800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17194" y="1567561"/>
              <a:ext cx="6305550" cy="1389380"/>
            </a:xfrm>
            <a:custGeom>
              <a:avLst/>
              <a:gdLst/>
              <a:ahLst/>
              <a:cxnLst/>
              <a:rect l="l" t="t" r="r" b="b"/>
              <a:pathLst>
                <a:path w="6305550" h="1389380">
                  <a:moveTo>
                    <a:pt x="0" y="231648"/>
                  </a:moveTo>
                  <a:lnTo>
                    <a:pt x="4704" y="184976"/>
                  </a:lnTo>
                  <a:lnTo>
                    <a:pt x="18196" y="141499"/>
                  </a:lnTo>
                  <a:lnTo>
                    <a:pt x="39546" y="102151"/>
                  </a:lnTo>
                  <a:lnTo>
                    <a:pt x="67821" y="67865"/>
                  </a:lnTo>
                  <a:lnTo>
                    <a:pt x="102091" y="39574"/>
                  </a:lnTo>
                  <a:lnTo>
                    <a:pt x="141424" y="18210"/>
                  </a:lnTo>
                  <a:lnTo>
                    <a:pt x="184891" y="4708"/>
                  </a:lnTo>
                  <a:lnTo>
                    <a:pt x="231559" y="0"/>
                  </a:lnTo>
                  <a:lnTo>
                    <a:pt x="6073800" y="0"/>
                  </a:lnTo>
                  <a:lnTo>
                    <a:pt x="6120466" y="4708"/>
                  </a:lnTo>
                  <a:lnTo>
                    <a:pt x="6163928" y="18210"/>
                  </a:lnTo>
                  <a:lnTo>
                    <a:pt x="6203256" y="39574"/>
                  </a:lnTo>
                  <a:lnTo>
                    <a:pt x="6237519" y="67865"/>
                  </a:lnTo>
                  <a:lnTo>
                    <a:pt x="6265787" y="102151"/>
                  </a:lnTo>
                  <a:lnTo>
                    <a:pt x="6287130" y="141499"/>
                  </a:lnTo>
                  <a:lnTo>
                    <a:pt x="6300618" y="184976"/>
                  </a:lnTo>
                  <a:lnTo>
                    <a:pt x="6305321" y="231648"/>
                  </a:lnTo>
                  <a:lnTo>
                    <a:pt x="6305321" y="1157859"/>
                  </a:lnTo>
                  <a:lnTo>
                    <a:pt x="6300618" y="1204525"/>
                  </a:lnTo>
                  <a:lnTo>
                    <a:pt x="6287130" y="1247987"/>
                  </a:lnTo>
                  <a:lnTo>
                    <a:pt x="6265787" y="1287314"/>
                  </a:lnTo>
                  <a:lnTo>
                    <a:pt x="6237519" y="1321577"/>
                  </a:lnTo>
                  <a:lnTo>
                    <a:pt x="6203256" y="1349846"/>
                  </a:lnTo>
                  <a:lnTo>
                    <a:pt x="6163928" y="1371189"/>
                  </a:lnTo>
                  <a:lnTo>
                    <a:pt x="6120466" y="1384677"/>
                  </a:lnTo>
                  <a:lnTo>
                    <a:pt x="6073800" y="1389379"/>
                  </a:lnTo>
                  <a:lnTo>
                    <a:pt x="231559" y="1389379"/>
                  </a:lnTo>
                  <a:lnTo>
                    <a:pt x="184891" y="1384677"/>
                  </a:lnTo>
                  <a:lnTo>
                    <a:pt x="141424" y="1371189"/>
                  </a:lnTo>
                  <a:lnTo>
                    <a:pt x="102091" y="1349846"/>
                  </a:lnTo>
                  <a:lnTo>
                    <a:pt x="67821" y="1321577"/>
                  </a:lnTo>
                  <a:lnTo>
                    <a:pt x="39546" y="1287314"/>
                  </a:lnTo>
                  <a:lnTo>
                    <a:pt x="18196" y="1247987"/>
                  </a:lnTo>
                  <a:lnTo>
                    <a:pt x="4704" y="1204525"/>
                  </a:lnTo>
                  <a:lnTo>
                    <a:pt x="0" y="1157859"/>
                  </a:lnTo>
                  <a:lnTo>
                    <a:pt x="0" y="231648"/>
                  </a:lnTo>
                  <a:close/>
                </a:path>
              </a:pathLst>
            </a:custGeom>
            <a:ln w="10160">
              <a:solidFill>
                <a:srgbClr val="373D5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513587" y="3153155"/>
            <a:ext cx="6402705" cy="1493520"/>
            <a:chOff x="513587" y="3153155"/>
            <a:chExt cx="6402705" cy="149352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9683" y="3153155"/>
              <a:ext cx="6396227" cy="149352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66927" y="3177793"/>
              <a:ext cx="6305550" cy="1402080"/>
            </a:xfrm>
            <a:custGeom>
              <a:avLst/>
              <a:gdLst/>
              <a:ahLst/>
              <a:cxnLst/>
              <a:rect l="l" t="t" r="r" b="b"/>
              <a:pathLst>
                <a:path w="6305550" h="1402079">
                  <a:moveTo>
                    <a:pt x="6071616" y="0"/>
                  </a:moveTo>
                  <a:lnTo>
                    <a:pt x="233692" y="0"/>
                  </a:lnTo>
                  <a:lnTo>
                    <a:pt x="186593" y="4748"/>
                  </a:lnTo>
                  <a:lnTo>
                    <a:pt x="142726" y="18367"/>
                  </a:lnTo>
                  <a:lnTo>
                    <a:pt x="103030" y="39915"/>
                  </a:lnTo>
                  <a:lnTo>
                    <a:pt x="68445" y="68452"/>
                  </a:lnTo>
                  <a:lnTo>
                    <a:pt x="39909" y="103038"/>
                  </a:lnTo>
                  <a:lnTo>
                    <a:pt x="18364" y="142732"/>
                  </a:lnTo>
                  <a:lnTo>
                    <a:pt x="4747" y="186592"/>
                  </a:lnTo>
                  <a:lnTo>
                    <a:pt x="0" y="233679"/>
                  </a:lnTo>
                  <a:lnTo>
                    <a:pt x="0" y="1168399"/>
                  </a:lnTo>
                  <a:lnTo>
                    <a:pt x="4747" y="1215487"/>
                  </a:lnTo>
                  <a:lnTo>
                    <a:pt x="18364" y="1259347"/>
                  </a:lnTo>
                  <a:lnTo>
                    <a:pt x="39909" y="1299041"/>
                  </a:lnTo>
                  <a:lnTo>
                    <a:pt x="68445" y="1333627"/>
                  </a:lnTo>
                  <a:lnTo>
                    <a:pt x="103030" y="1362164"/>
                  </a:lnTo>
                  <a:lnTo>
                    <a:pt x="142726" y="1383712"/>
                  </a:lnTo>
                  <a:lnTo>
                    <a:pt x="186593" y="1397331"/>
                  </a:lnTo>
                  <a:lnTo>
                    <a:pt x="233692" y="1402079"/>
                  </a:lnTo>
                  <a:lnTo>
                    <a:pt x="6071616" y="1402079"/>
                  </a:lnTo>
                  <a:lnTo>
                    <a:pt x="6118703" y="1397331"/>
                  </a:lnTo>
                  <a:lnTo>
                    <a:pt x="6162563" y="1383712"/>
                  </a:lnTo>
                  <a:lnTo>
                    <a:pt x="6202257" y="1362164"/>
                  </a:lnTo>
                  <a:lnTo>
                    <a:pt x="6236843" y="1333627"/>
                  </a:lnTo>
                  <a:lnTo>
                    <a:pt x="6265380" y="1299041"/>
                  </a:lnTo>
                  <a:lnTo>
                    <a:pt x="6286928" y="1259347"/>
                  </a:lnTo>
                  <a:lnTo>
                    <a:pt x="6300547" y="1215487"/>
                  </a:lnTo>
                  <a:lnTo>
                    <a:pt x="6305296" y="1168399"/>
                  </a:lnTo>
                  <a:lnTo>
                    <a:pt x="6305296" y="233679"/>
                  </a:lnTo>
                  <a:lnTo>
                    <a:pt x="6300547" y="186592"/>
                  </a:lnTo>
                  <a:lnTo>
                    <a:pt x="6286928" y="142732"/>
                  </a:lnTo>
                  <a:lnTo>
                    <a:pt x="6265380" y="103038"/>
                  </a:lnTo>
                  <a:lnTo>
                    <a:pt x="6236843" y="68453"/>
                  </a:lnTo>
                  <a:lnTo>
                    <a:pt x="6202257" y="39915"/>
                  </a:lnTo>
                  <a:lnTo>
                    <a:pt x="6162563" y="18367"/>
                  </a:lnTo>
                  <a:lnTo>
                    <a:pt x="6118703" y="4748"/>
                  </a:lnTo>
                  <a:lnTo>
                    <a:pt x="6071616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66927" y="3177793"/>
              <a:ext cx="6305550" cy="1402080"/>
            </a:xfrm>
            <a:custGeom>
              <a:avLst/>
              <a:gdLst/>
              <a:ahLst/>
              <a:cxnLst/>
              <a:rect l="l" t="t" r="r" b="b"/>
              <a:pathLst>
                <a:path w="6305550" h="1402079">
                  <a:moveTo>
                    <a:pt x="0" y="233679"/>
                  </a:moveTo>
                  <a:lnTo>
                    <a:pt x="4747" y="186592"/>
                  </a:lnTo>
                  <a:lnTo>
                    <a:pt x="18364" y="142732"/>
                  </a:lnTo>
                  <a:lnTo>
                    <a:pt x="39909" y="103038"/>
                  </a:lnTo>
                  <a:lnTo>
                    <a:pt x="68445" y="68452"/>
                  </a:lnTo>
                  <a:lnTo>
                    <a:pt x="103030" y="39915"/>
                  </a:lnTo>
                  <a:lnTo>
                    <a:pt x="142726" y="18367"/>
                  </a:lnTo>
                  <a:lnTo>
                    <a:pt x="186593" y="4748"/>
                  </a:lnTo>
                  <a:lnTo>
                    <a:pt x="233692" y="0"/>
                  </a:lnTo>
                  <a:lnTo>
                    <a:pt x="6071616" y="0"/>
                  </a:lnTo>
                  <a:lnTo>
                    <a:pt x="6118703" y="4748"/>
                  </a:lnTo>
                  <a:lnTo>
                    <a:pt x="6162563" y="18367"/>
                  </a:lnTo>
                  <a:lnTo>
                    <a:pt x="6202257" y="39915"/>
                  </a:lnTo>
                  <a:lnTo>
                    <a:pt x="6236843" y="68453"/>
                  </a:lnTo>
                  <a:lnTo>
                    <a:pt x="6265380" y="103038"/>
                  </a:lnTo>
                  <a:lnTo>
                    <a:pt x="6286928" y="142732"/>
                  </a:lnTo>
                  <a:lnTo>
                    <a:pt x="6300547" y="186592"/>
                  </a:lnTo>
                  <a:lnTo>
                    <a:pt x="6305296" y="233679"/>
                  </a:lnTo>
                  <a:lnTo>
                    <a:pt x="6305296" y="1168399"/>
                  </a:lnTo>
                  <a:lnTo>
                    <a:pt x="6300547" y="1215487"/>
                  </a:lnTo>
                  <a:lnTo>
                    <a:pt x="6286928" y="1259347"/>
                  </a:lnTo>
                  <a:lnTo>
                    <a:pt x="6265380" y="1299041"/>
                  </a:lnTo>
                  <a:lnTo>
                    <a:pt x="6236843" y="1333627"/>
                  </a:lnTo>
                  <a:lnTo>
                    <a:pt x="6202257" y="1362164"/>
                  </a:lnTo>
                  <a:lnTo>
                    <a:pt x="6162563" y="1383712"/>
                  </a:lnTo>
                  <a:lnTo>
                    <a:pt x="6118703" y="1397331"/>
                  </a:lnTo>
                  <a:lnTo>
                    <a:pt x="6071616" y="1402079"/>
                  </a:lnTo>
                  <a:lnTo>
                    <a:pt x="233692" y="1402079"/>
                  </a:lnTo>
                  <a:lnTo>
                    <a:pt x="186593" y="1397331"/>
                  </a:lnTo>
                  <a:lnTo>
                    <a:pt x="142726" y="1383712"/>
                  </a:lnTo>
                  <a:lnTo>
                    <a:pt x="103030" y="1362164"/>
                  </a:lnTo>
                  <a:lnTo>
                    <a:pt x="68445" y="1333627"/>
                  </a:lnTo>
                  <a:lnTo>
                    <a:pt x="39909" y="1299041"/>
                  </a:lnTo>
                  <a:lnTo>
                    <a:pt x="18364" y="1259347"/>
                  </a:lnTo>
                  <a:lnTo>
                    <a:pt x="4747" y="1215487"/>
                  </a:lnTo>
                  <a:lnTo>
                    <a:pt x="0" y="1168399"/>
                  </a:lnTo>
                  <a:lnTo>
                    <a:pt x="0" y="233679"/>
                  </a:lnTo>
                  <a:close/>
                </a:path>
              </a:pathLst>
            </a:custGeom>
            <a:ln w="10160">
              <a:solidFill>
                <a:srgbClr val="373D5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3587" y="3209543"/>
              <a:ext cx="131114" cy="137921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56653" y="3228847"/>
              <a:ext cx="50800" cy="1298575"/>
            </a:xfrm>
            <a:custGeom>
              <a:avLst/>
              <a:gdLst/>
              <a:ahLst/>
              <a:cxnLst/>
              <a:rect l="l" t="t" r="r" b="b"/>
              <a:pathLst>
                <a:path w="50800" h="1298575">
                  <a:moveTo>
                    <a:pt x="50292" y="0"/>
                  </a:moveTo>
                  <a:lnTo>
                    <a:pt x="0" y="0"/>
                  </a:lnTo>
                  <a:lnTo>
                    <a:pt x="0" y="1298447"/>
                  </a:lnTo>
                  <a:lnTo>
                    <a:pt x="50292" y="1298447"/>
                  </a:lnTo>
                  <a:lnTo>
                    <a:pt x="50292" y="0"/>
                  </a:lnTo>
                  <a:close/>
                </a:path>
              </a:pathLst>
            </a:custGeom>
            <a:solidFill>
              <a:srgbClr val="F1D474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" name="object 2"/>
          <p:cNvGrpSpPr/>
          <p:nvPr/>
        </p:nvGrpSpPr>
        <p:grpSpPr>
          <a:xfrm>
            <a:off x="0" y="4917954"/>
            <a:ext cx="12192000" cy="1940560"/>
            <a:chOff x="0" y="4917954"/>
            <a:chExt cx="12192000" cy="19405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917954"/>
              <a:ext cx="2598420" cy="194004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4937760"/>
              <a:ext cx="2560320" cy="1920239"/>
            </a:xfrm>
            <a:custGeom>
              <a:avLst/>
              <a:gdLst/>
              <a:ahLst/>
              <a:cxnLst/>
              <a:rect l="l" t="t" r="r" b="b"/>
              <a:pathLst>
                <a:path w="2560320" h="1920240">
                  <a:moveTo>
                    <a:pt x="731520" y="0"/>
                  </a:moveTo>
                  <a:lnTo>
                    <a:pt x="676621" y="606"/>
                  </a:lnTo>
                  <a:lnTo>
                    <a:pt x="622124" y="2413"/>
                  </a:lnTo>
                  <a:lnTo>
                    <a:pt x="568053" y="5404"/>
                  </a:lnTo>
                  <a:lnTo>
                    <a:pt x="514428" y="9562"/>
                  </a:lnTo>
                  <a:lnTo>
                    <a:pt x="461273" y="14870"/>
                  </a:lnTo>
                  <a:lnTo>
                    <a:pt x="408610" y="21312"/>
                  </a:lnTo>
                  <a:lnTo>
                    <a:pt x="356463" y="28869"/>
                  </a:lnTo>
                  <a:lnTo>
                    <a:pt x="304853" y="37526"/>
                  </a:lnTo>
                  <a:lnTo>
                    <a:pt x="253804" y="47264"/>
                  </a:lnTo>
                  <a:lnTo>
                    <a:pt x="203338" y="58068"/>
                  </a:lnTo>
                  <a:lnTo>
                    <a:pt x="153477" y="69921"/>
                  </a:lnTo>
                  <a:lnTo>
                    <a:pt x="104245" y="82804"/>
                  </a:lnTo>
                  <a:lnTo>
                    <a:pt x="55663" y="96702"/>
                  </a:lnTo>
                  <a:lnTo>
                    <a:pt x="7755" y="111597"/>
                  </a:lnTo>
                  <a:lnTo>
                    <a:pt x="0" y="114205"/>
                  </a:lnTo>
                  <a:lnTo>
                    <a:pt x="0" y="1920239"/>
                  </a:lnTo>
                  <a:lnTo>
                    <a:pt x="2408040" y="1920239"/>
                  </a:lnTo>
                  <a:lnTo>
                    <a:pt x="2411516" y="1914424"/>
                  </a:lnTo>
                  <a:lnTo>
                    <a:pt x="2431377" y="1878493"/>
                  </a:lnTo>
                  <a:lnTo>
                    <a:pt x="2449909" y="1842057"/>
                  </a:lnTo>
                  <a:lnTo>
                    <a:pt x="2467087" y="1805132"/>
                  </a:lnTo>
                  <a:lnTo>
                    <a:pt x="2482891" y="1767737"/>
                  </a:lnTo>
                  <a:lnTo>
                    <a:pt x="2497297" y="1729887"/>
                  </a:lnTo>
                  <a:lnTo>
                    <a:pt x="2510282" y="1691600"/>
                  </a:lnTo>
                  <a:lnTo>
                    <a:pt x="2521825" y="1652893"/>
                  </a:lnTo>
                  <a:lnTo>
                    <a:pt x="2531902" y="1613782"/>
                  </a:lnTo>
                  <a:lnTo>
                    <a:pt x="2540491" y="1574285"/>
                  </a:lnTo>
                  <a:lnTo>
                    <a:pt x="2547569" y="1534419"/>
                  </a:lnTo>
                  <a:lnTo>
                    <a:pt x="2553113" y="1494200"/>
                  </a:lnTo>
                  <a:lnTo>
                    <a:pt x="2557102" y="1453646"/>
                  </a:lnTo>
                  <a:lnTo>
                    <a:pt x="2559511" y="1412774"/>
                  </a:lnTo>
                  <a:lnTo>
                    <a:pt x="2560320" y="1371599"/>
                  </a:lnTo>
                  <a:lnTo>
                    <a:pt x="2559511" y="1330423"/>
                  </a:lnTo>
                  <a:lnTo>
                    <a:pt x="2557102" y="1289549"/>
                  </a:lnTo>
                  <a:lnTo>
                    <a:pt x="2553113" y="1248993"/>
                  </a:lnTo>
                  <a:lnTo>
                    <a:pt x="2547569" y="1208773"/>
                  </a:lnTo>
                  <a:lnTo>
                    <a:pt x="2540491" y="1168905"/>
                  </a:lnTo>
                  <a:lnTo>
                    <a:pt x="2531902" y="1129407"/>
                  </a:lnTo>
                  <a:lnTo>
                    <a:pt x="2521825" y="1090295"/>
                  </a:lnTo>
                  <a:lnTo>
                    <a:pt x="2510282" y="1051587"/>
                  </a:lnTo>
                  <a:lnTo>
                    <a:pt x="2497297" y="1013299"/>
                  </a:lnTo>
                  <a:lnTo>
                    <a:pt x="2482891" y="975448"/>
                  </a:lnTo>
                  <a:lnTo>
                    <a:pt x="2467087" y="938052"/>
                  </a:lnTo>
                  <a:lnTo>
                    <a:pt x="2449909" y="901127"/>
                  </a:lnTo>
                  <a:lnTo>
                    <a:pt x="2431377" y="864690"/>
                  </a:lnTo>
                  <a:lnTo>
                    <a:pt x="2411516" y="828759"/>
                  </a:lnTo>
                  <a:lnTo>
                    <a:pt x="2390348" y="793350"/>
                  </a:lnTo>
                  <a:lnTo>
                    <a:pt x="2367896" y="758480"/>
                  </a:lnTo>
                  <a:lnTo>
                    <a:pt x="2344181" y="724166"/>
                  </a:lnTo>
                  <a:lnTo>
                    <a:pt x="2319227" y="690425"/>
                  </a:lnTo>
                  <a:lnTo>
                    <a:pt x="2293056" y="657274"/>
                  </a:lnTo>
                  <a:lnTo>
                    <a:pt x="2265692" y="624731"/>
                  </a:lnTo>
                  <a:lnTo>
                    <a:pt x="2237156" y="592811"/>
                  </a:lnTo>
                  <a:lnTo>
                    <a:pt x="2207471" y="561533"/>
                  </a:lnTo>
                  <a:lnTo>
                    <a:pt x="2176660" y="530912"/>
                  </a:lnTo>
                  <a:lnTo>
                    <a:pt x="2144745" y="500966"/>
                  </a:lnTo>
                  <a:lnTo>
                    <a:pt x="2111750" y="471712"/>
                  </a:lnTo>
                  <a:lnTo>
                    <a:pt x="2077696" y="443168"/>
                  </a:lnTo>
                  <a:lnTo>
                    <a:pt x="2042607" y="415348"/>
                  </a:lnTo>
                  <a:lnTo>
                    <a:pt x="2006505" y="388272"/>
                  </a:lnTo>
                  <a:lnTo>
                    <a:pt x="1969412" y="361956"/>
                  </a:lnTo>
                  <a:lnTo>
                    <a:pt x="1931352" y="336416"/>
                  </a:lnTo>
                  <a:lnTo>
                    <a:pt x="1892346" y="311670"/>
                  </a:lnTo>
                  <a:lnTo>
                    <a:pt x="1852418" y="287735"/>
                  </a:lnTo>
                  <a:lnTo>
                    <a:pt x="1811590" y="264627"/>
                  </a:lnTo>
                  <a:lnTo>
                    <a:pt x="1769885" y="242364"/>
                  </a:lnTo>
                  <a:lnTo>
                    <a:pt x="1727326" y="220962"/>
                  </a:lnTo>
                  <a:lnTo>
                    <a:pt x="1683934" y="200439"/>
                  </a:lnTo>
                  <a:lnTo>
                    <a:pt x="1639733" y="180812"/>
                  </a:lnTo>
                  <a:lnTo>
                    <a:pt x="1594746" y="162097"/>
                  </a:lnTo>
                  <a:lnTo>
                    <a:pt x="1548994" y="144312"/>
                  </a:lnTo>
                  <a:lnTo>
                    <a:pt x="1502501" y="127473"/>
                  </a:lnTo>
                  <a:lnTo>
                    <a:pt x="1455289" y="111597"/>
                  </a:lnTo>
                  <a:lnTo>
                    <a:pt x="1407381" y="96702"/>
                  </a:lnTo>
                  <a:lnTo>
                    <a:pt x="1358799" y="82804"/>
                  </a:lnTo>
                  <a:lnTo>
                    <a:pt x="1309567" y="69921"/>
                  </a:lnTo>
                  <a:lnTo>
                    <a:pt x="1259706" y="58068"/>
                  </a:lnTo>
                  <a:lnTo>
                    <a:pt x="1209239" y="47264"/>
                  </a:lnTo>
                  <a:lnTo>
                    <a:pt x="1158190" y="37526"/>
                  </a:lnTo>
                  <a:lnTo>
                    <a:pt x="1106580" y="28869"/>
                  </a:lnTo>
                  <a:lnTo>
                    <a:pt x="1054432" y="21312"/>
                  </a:lnTo>
                  <a:lnTo>
                    <a:pt x="1001769" y="14870"/>
                  </a:lnTo>
                  <a:lnTo>
                    <a:pt x="948614" y="9562"/>
                  </a:lnTo>
                  <a:lnTo>
                    <a:pt x="894988" y="5404"/>
                  </a:lnTo>
                  <a:lnTo>
                    <a:pt x="840916" y="2413"/>
                  </a:lnTo>
                  <a:lnTo>
                    <a:pt x="786419" y="606"/>
                  </a:lnTo>
                  <a:lnTo>
                    <a:pt x="731520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581355" y="1612023"/>
            <a:ext cx="6581775" cy="5018405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553720" indent="-304800">
              <a:lnSpc>
                <a:spcPct val="100000"/>
              </a:lnSpc>
              <a:spcBef>
                <a:spcPts val="459"/>
              </a:spcBef>
              <a:buAutoNum type="arabicPeriod"/>
              <a:tabLst>
                <a:tab pos="553720" algn="l"/>
              </a:tabLst>
            </a:pPr>
            <a:r>
              <a:rPr dirty="0" sz="1500" spc="-10" b="1">
                <a:solidFill>
                  <a:srgbClr val="F1D474"/>
                </a:solidFill>
                <a:latin typeface="Trebuchet MS"/>
                <a:cs typeface="Trebuchet MS"/>
              </a:rPr>
              <a:t>KONVESIONAL</a:t>
            </a:r>
            <a:endParaRPr sz="1500">
              <a:latin typeface="Trebuchet MS"/>
              <a:cs typeface="Trebuchet MS"/>
            </a:endParaRPr>
          </a:p>
          <a:p>
            <a:pPr algn="just" marL="255904" marR="501650">
              <a:lnSpc>
                <a:spcPct val="102899"/>
              </a:lnSpc>
              <a:spcBef>
                <a:spcPts val="325"/>
              </a:spcBef>
            </a:pPr>
            <a:r>
              <a:rPr dirty="0" sz="1600" spc="-50" b="1">
                <a:solidFill>
                  <a:srgbClr val="F8F7F1"/>
                </a:solidFill>
                <a:latin typeface="Trebuchet MS"/>
                <a:cs typeface="Trebuchet MS"/>
              </a:rPr>
              <a:t>Untuk</a:t>
            </a:r>
            <a:r>
              <a:rPr dirty="0" sz="1600" spc="-7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8F7F1"/>
                </a:solidFill>
                <a:latin typeface="Trebuchet MS"/>
                <a:cs typeface="Trebuchet MS"/>
              </a:rPr>
              <a:t>membangun</a:t>
            </a:r>
            <a:r>
              <a:rPr dirty="0" sz="1600" spc="-10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8F7F1"/>
                </a:solidFill>
                <a:latin typeface="Trebuchet MS"/>
                <a:cs typeface="Trebuchet MS"/>
              </a:rPr>
              <a:t>bisnis,</a:t>
            </a:r>
            <a:r>
              <a:rPr dirty="0" sz="1600" spc="-11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55" b="1">
                <a:solidFill>
                  <a:srgbClr val="F8F7F1"/>
                </a:solidFill>
                <a:latin typeface="Trebuchet MS"/>
                <a:cs typeface="Trebuchet MS"/>
              </a:rPr>
              <a:t>kita</a:t>
            </a:r>
            <a:r>
              <a:rPr dirty="0" sz="1600" spc="-7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F8F7F1"/>
                </a:solidFill>
                <a:latin typeface="Trebuchet MS"/>
                <a:cs typeface="Trebuchet MS"/>
              </a:rPr>
              <a:t>biasanya</a:t>
            </a:r>
            <a:r>
              <a:rPr dirty="0" sz="1600" spc="-6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25" b="1">
                <a:solidFill>
                  <a:srgbClr val="F8F7F1"/>
                </a:solidFill>
                <a:latin typeface="Trebuchet MS"/>
                <a:cs typeface="Trebuchet MS"/>
              </a:rPr>
              <a:t>membutuhkan</a:t>
            </a:r>
            <a:r>
              <a:rPr dirty="0" sz="1600" spc="-3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8F7F1"/>
                </a:solidFill>
                <a:latin typeface="Trebuchet MS"/>
                <a:cs typeface="Trebuchet MS"/>
              </a:rPr>
              <a:t>modal, </a:t>
            </a:r>
            <a:r>
              <a:rPr dirty="0" sz="1600" spc="-60" b="1">
                <a:solidFill>
                  <a:srgbClr val="F8F7F1"/>
                </a:solidFill>
                <a:latin typeface="Trebuchet MS"/>
                <a:cs typeface="Trebuchet MS"/>
              </a:rPr>
              <a:t>tempat,</a:t>
            </a:r>
            <a:r>
              <a:rPr dirty="0" sz="1600" spc="-10" b="1">
                <a:solidFill>
                  <a:srgbClr val="F8F7F1"/>
                </a:solidFill>
                <a:latin typeface="Trebuchet MS"/>
                <a:cs typeface="Trebuchet MS"/>
              </a:rPr>
              <a:t> stok</a:t>
            </a:r>
            <a:r>
              <a:rPr dirty="0" sz="1600" spc="-6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50" b="1">
                <a:solidFill>
                  <a:srgbClr val="F8F7F1"/>
                </a:solidFill>
                <a:latin typeface="Trebuchet MS"/>
                <a:cs typeface="Trebuchet MS"/>
              </a:rPr>
              <a:t>barang,</a:t>
            </a:r>
            <a:r>
              <a:rPr dirty="0" sz="1600" spc="-5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50" b="1">
                <a:solidFill>
                  <a:srgbClr val="F8F7F1"/>
                </a:solidFill>
                <a:latin typeface="Trebuchet MS"/>
                <a:cs typeface="Trebuchet MS"/>
              </a:rPr>
              <a:t>karyawan,</a:t>
            </a:r>
            <a:r>
              <a:rPr dirty="0" sz="1600" spc="-5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40" b="1">
                <a:solidFill>
                  <a:srgbClr val="F8F7F1"/>
                </a:solidFill>
                <a:latin typeface="Trebuchet MS"/>
                <a:cs typeface="Trebuchet MS"/>
              </a:rPr>
              <a:t>biaya</a:t>
            </a:r>
            <a:r>
              <a:rPr dirty="0" sz="1600" spc="-7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20" b="1">
                <a:solidFill>
                  <a:srgbClr val="F8F7F1"/>
                </a:solidFill>
                <a:latin typeface="Trebuchet MS"/>
                <a:cs typeface="Trebuchet MS"/>
              </a:rPr>
              <a:t>operasional</a:t>
            </a:r>
            <a:r>
              <a:rPr dirty="0" sz="1600" spc="-7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20" b="1">
                <a:solidFill>
                  <a:srgbClr val="F8F7F1"/>
                </a:solidFill>
                <a:latin typeface="Trebuchet MS"/>
                <a:cs typeface="Trebuchet MS"/>
              </a:rPr>
              <a:t>dan</a:t>
            </a:r>
            <a:r>
              <a:rPr dirty="0" sz="1600" spc="-4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8F7F1"/>
                </a:solidFill>
                <a:latin typeface="Trebuchet MS"/>
                <a:cs typeface="Trebuchet MS"/>
              </a:rPr>
              <a:t>tentunya pelanggan.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385"/>
              </a:spcBef>
            </a:pPr>
            <a:endParaRPr sz="1600">
              <a:latin typeface="Trebuchet MS"/>
              <a:cs typeface="Trebuchet MS"/>
            </a:endParaRPr>
          </a:p>
          <a:p>
            <a:pPr marL="553720" indent="-304800">
              <a:lnSpc>
                <a:spcPct val="100000"/>
              </a:lnSpc>
              <a:buAutoNum type="arabicPeriod" startAt="2"/>
              <a:tabLst>
                <a:tab pos="553720" algn="l"/>
              </a:tabLst>
            </a:pPr>
            <a:r>
              <a:rPr dirty="0" sz="1500" b="1">
                <a:solidFill>
                  <a:srgbClr val="F1D474"/>
                </a:solidFill>
                <a:latin typeface="Trebuchet MS"/>
                <a:cs typeface="Trebuchet MS"/>
              </a:rPr>
              <a:t>NETWORK</a:t>
            </a:r>
            <a:r>
              <a:rPr dirty="0" sz="1500" spc="-9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10" b="1">
                <a:solidFill>
                  <a:srgbClr val="F1D474"/>
                </a:solidFill>
                <a:latin typeface="Trebuchet MS"/>
                <a:cs typeface="Trebuchet MS"/>
              </a:rPr>
              <a:t>MARKETING</a:t>
            </a:r>
            <a:endParaRPr sz="1500">
              <a:latin typeface="Trebuchet MS"/>
              <a:cs typeface="Trebuchet MS"/>
            </a:endParaRPr>
          </a:p>
          <a:p>
            <a:pPr marL="238125" marR="577850">
              <a:lnSpc>
                <a:spcPct val="102899"/>
              </a:lnSpc>
              <a:spcBef>
                <a:spcPts val="455"/>
              </a:spcBef>
            </a:pPr>
            <a:r>
              <a:rPr dirty="0" sz="1600" b="1">
                <a:solidFill>
                  <a:srgbClr val="F8F7F1"/>
                </a:solidFill>
                <a:latin typeface="Trebuchet MS"/>
                <a:cs typeface="Trebuchet MS"/>
              </a:rPr>
              <a:t>Dalam</a:t>
            </a:r>
            <a:r>
              <a:rPr dirty="0" sz="1600" spc="-5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8F7F1"/>
                </a:solidFill>
                <a:latin typeface="Trebuchet MS"/>
                <a:cs typeface="Trebuchet MS"/>
              </a:rPr>
              <a:t>model</a:t>
            </a:r>
            <a:r>
              <a:rPr dirty="0" sz="1600" spc="-9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70" b="1">
                <a:solidFill>
                  <a:srgbClr val="F8F7F1"/>
                </a:solidFill>
                <a:latin typeface="Trebuchet MS"/>
                <a:cs typeface="Trebuchet MS"/>
              </a:rPr>
              <a:t>ini,</a:t>
            </a:r>
            <a:r>
              <a:rPr dirty="0" sz="1600" spc="-11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8F7F1"/>
                </a:solidFill>
                <a:latin typeface="Trebuchet MS"/>
                <a:cs typeface="Trebuchet MS"/>
              </a:rPr>
              <a:t>fokus</a:t>
            </a:r>
            <a:r>
              <a:rPr dirty="0" sz="1600" spc="-11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8F7F1"/>
                </a:solidFill>
                <a:latin typeface="Trebuchet MS"/>
                <a:cs typeface="Trebuchet MS"/>
              </a:rPr>
              <a:t>utama</a:t>
            </a:r>
            <a:r>
              <a:rPr dirty="0" sz="1600" spc="-6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30" b="1">
                <a:solidFill>
                  <a:srgbClr val="F8F7F1"/>
                </a:solidFill>
                <a:latin typeface="Trebuchet MS"/>
                <a:cs typeface="Trebuchet MS"/>
              </a:rPr>
              <a:t>bukan</a:t>
            </a:r>
            <a:r>
              <a:rPr dirty="0" sz="1600" spc="-7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8F7F1"/>
                </a:solidFill>
                <a:latin typeface="Trebuchet MS"/>
                <a:cs typeface="Trebuchet MS"/>
              </a:rPr>
              <a:t>membangun</a:t>
            </a:r>
            <a:r>
              <a:rPr dirty="0" sz="1600" spc="-7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8F7F1"/>
                </a:solidFill>
                <a:latin typeface="Trebuchet MS"/>
                <a:cs typeface="Trebuchet MS"/>
              </a:rPr>
              <a:t>sebanyak </a:t>
            </a:r>
            <a:r>
              <a:rPr dirty="0" sz="1600" spc="-30" b="1">
                <a:solidFill>
                  <a:srgbClr val="F8F7F1"/>
                </a:solidFill>
                <a:latin typeface="Trebuchet MS"/>
                <a:cs typeface="Trebuchet MS"/>
              </a:rPr>
              <a:t>mungkin</a:t>
            </a:r>
            <a:r>
              <a:rPr dirty="0" sz="1600" spc="-12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70" b="1">
                <a:solidFill>
                  <a:srgbClr val="F8F7F1"/>
                </a:solidFill>
                <a:latin typeface="Trebuchet MS"/>
                <a:cs typeface="Trebuchet MS"/>
              </a:rPr>
              <a:t>toko,</a:t>
            </a:r>
            <a:r>
              <a:rPr dirty="0" sz="1600" spc="-11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50" b="1">
                <a:solidFill>
                  <a:srgbClr val="F8F7F1"/>
                </a:solidFill>
                <a:latin typeface="Trebuchet MS"/>
                <a:cs typeface="Trebuchet MS"/>
              </a:rPr>
              <a:t>tetapi</a:t>
            </a:r>
            <a:r>
              <a:rPr dirty="0" sz="1600" spc="-8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8F7F1"/>
                </a:solidFill>
                <a:latin typeface="Trebuchet MS"/>
                <a:cs typeface="Trebuchet MS"/>
              </a:rPr>
              <a:t>membangun</a:t>
            </a:r>
            <a:r>
              <a:rPr dirty="0" sz="1600" spc="-10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8F7F1"/>
                </a:solidFill>
                <a:latin typeface="Trebuchet MS"/>
                <a:cs typeface="Trebuchet MS"/>
              </a:rPr>
              <a:t>distribusi</a:t>
            </a:r>
            <a:r>
              <a:rPr dirty="0" sz="1600" spc="-13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20" b="1">
                <a:solidFill>
                  <a:srgbClr val="F8F7F1"/>
                </a:solidFill>
                <a:latin typeface="Trebuchet MS"/>
                <a:cs typeface="Trebuchet MS"/>
              </a:rPr>
              <a:t>melalui</a:t>
            </a:r>
            <a:r>
              <a:rPr dirty="0" sz="1600" spc="-8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8F7F1"/>
                </a:solidFill>
                <a:latin typeface="Trebuchet MS"/>
                <a:cs typeface="Trebuchet MS"/>
              </a:rPr>
              <a:t>konsumen dan</a:t>
            </a:r>
            <a:r>
              <a:rPr dirty="0" sz="1600" spc="-13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8F7F1"/>
                </a:solidFill>
                <a:latin typeface="Trebuchet MS"/>
                <a:cs typeface="Trebuchet MS"/>
              </a:rPr>
              <a:t>jaringan.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325"/>
              </a:spcBef>
            </a:pPr>
            <a:endParaRPr sz="16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800" spc="-100" b="1">
                <a:solidFill>
                  <a:srgbClr val="F8F7F1"/>
                </a:solidFill>
                <a:latin typeface="Trebuchet MS"/>
                <a:cs typeface="Trebuchet MS"/>
              </a:rPr>
              <a:t>Jadi</a:t>
            </a:r>
            <a:r>
              <a:rPr dirty="0" sz="1800" spc="-10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800" spc="-30" b="1">
                <a:solidFill>
                  <a:srgbClr val="F8F7F1"/>
                </a:solidFill>
                <a:latin typeface="Trebuchet MS"/>
                <a:cs typeface="Trebuchet MS"/>
              </a:rPr>
              <a:t>bukan</a:t>
            </a:r>
            <a:r>
              <a:rPr dirty="0" sz="1800" spc="-114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800" spc="-70" b="1">
                <a:solidFill>
                  <a:srgbClr val="F8F7F1"/>
                </a:solidFill>
                <a:latin typeface="Trebuchet MS"/>
                <a:cs typeface="Trebuchet MS"/>
              </a:rPr>
              <a:t>berarti</a:t>
            </a:r>
            <a:r>
              <a:rPr dirty="0" sz="1800" spc="-114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8F7F1"/>
                </a:solidFill>
                <a:latin typeface="Trebuchet MS"/>
                <a:cs typeface="Trebuchet MS"/>
              </a:rPr>
              <a:t>bisnis</a:t>
            </a:r>
            <a:r>
              <a:rPr dirty="0" sz="1800" spc="-9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800" spc="-20" b="1">
                <a:solidFill>
                  <a:srgbClr val="F8F7F1"/>
                </a:solidFill>
                <a:latin typeface="Trebuchet MS"/>
                <a:cs typeface="Trebuchet MS"/>
              </a:rPr>
              <a:t>konvensional</a:t>
            </a:r>
            <a:r>
              <a:rPr dirty="0" sz="1800" spc="-11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8F7F1"/>
                </a:solidFill>
                <a:latin typeface="Trebuchet MS"/>
                <a:cs typeface="Trebuchet MS"/>
              </a:rPr>
              <a:t>salah</a:t>
            </a:r>
            <a:r>
              <a:rPr dirty="0" sz="1800" spc="-11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800" spc="-10" b="1">
                <a:solidFill>
                  <a:srgbClr val="F8F7F1"/>
                </a:solidFill>
                <a:latin typeface="Trebuchet MS"/>
                <a:cs typeface="Trebuchet MS"/>
              </a:rPr>
              <a:t>dan</a:t>
            </a:r>
            <a:r>
              <a:rPr dirty="0" sz="1800" spc="-114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800" spc="-10" b="1">
                <a:solidFill>
                  <a:srgbClr val="F8F7F1"/>
                </a:solidFill>
                <a:latin typeface="Trebuchet MS"/>
                <a:cs typeface="Trebuchet MS"/>
              </a:rPr>
              <a:t>network </a:t>
            </a:r>
            <a:r>
              <a:rPr dirty="0" sz="1800" spc="-45" b="1">
                <a:solidFill>
                  <a:srgbClr val="F8F7F1"/>
                </a:solidFill>
                <a:latin typeface="Trebuchet MS"/>
                <a:cs typeface="Trebuchet MS"/>
              </a:rPr>
              <a:t>marketing</a:t>
            </a:r>
            <a:r>
              <a:rPr dirty="0" sz="1800" spc="-12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8F7F1"/>
                </a:solidFill>
                <a:latin typeface="Trebuchet MS"/>
                <a:cs typeface="Trebuchet MS"/>
              </a:rPr>
              <a:t>pasti</a:t>
            </a:r>
            <a:r>
              <a:rPr dirty="0" sz="1800" spc="-17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800" spc="-35" b="1">
                <a:solidFill>
                  <a:srgbClr val="F8F7F1"/>
                </a:solidFill>
                <a:latin typeface="Trebuchet MS"/>
                <a:cs typeface="Trebuchet MS"/>
              </a:rPr>
              <a:t>lebih</a:t>
            </a:r>
            <a:r>
              <a:rPr dirty="0" sz="1800" spc="-13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800" spc="-50" b="1">
                <a:solidFill>
                  <a:srgbClr val="F8F7F1"/>
                </a:solidFill>
                <a:latin typeface="Trebuchet MS"/>
                <a:cs typeface="Trebuchet MS"/>
              </a:rPr>
              <a:t>baik.</a:t>
            </a:r>
            <a:r>
              <a:rPr dirty="0" sz="1800" spc="-14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800" spc="-30" b="1">
                <a:solidFill>
                  <a:srgbClr val="F8F7F1"/>
                </a:solidFill>
                <a:latin typeface="Trebuchet MS"/>
                <a:cs typeface="Trebuchet MS"/>
              </a:rPr>
              <a:t>Keduanya</a:t>
            </a:r>
            <a:r>
              <a:rPr dirty="0" sz="1800" spc="-16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800" spc="-35" b="1">
                <a:solidFill>
                  <a:srgbClr val="F8F7F1"/>
                </a:solidFill>
                <a:latin typeface="Trebuchet MS"/>
                <a:cs typeface="Trebuchet MS"/>
              </a:rPr>
              <a:t>memiliki</a:t>
            </a:r>
            <a:r>
              <a:rPr dirty="0" sz="1800" spc="-9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8F7F1"/>
                </a:solidFill>
                <a:latin typeface="Trebuchet MS"/>
                <a:cs typeface="Trebuchet MS"/>
              </a:rPr>
              <a:t>mekanisme</a:t>
            </a:r>
            <a:r>
              <a:rPr dirty="0" sz="1800" spc="-13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800" spc="-20" b="1">
                <a:solidFill>
                  <a:srgbClr val="F8F7F1"/>
                </a:solidFill>
                <a:latin typeface="Trebuchet MS"/>
                <a:cs typeface="Trebuchet MS"/>
              </a:rPr>
              <a:t>yang </a:t>
            </a:r>
            <a:r>
              <a:rPr dirty="0" sz="1800" spc="-45" b="1">
                <a:solidFill>
                  <a:srgbClr val="F8F7F1"/>
                </a:solidFill>
                <a:latin typeface="Trebuchet MS"/>
                <a:cs typeface="Trebuchet MS"/>
              </a:rPr>
              <a:t>berbeda.</a:t>
            </a:r>
            <a:r>
              <a:rPr dirty="0" sz="1800" spc="-14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8F7F1"/>
                </a:solidFill>
                <a:latin typeface="Trebuchet MS"/>
                <a:cs typeface="Trebuchet MS"/>
              </a:rPr>
              <a:t>Dan</a:t>
            </a:r>
            <a:r>
              <a:rPr dirty="0" sz="1800" spc="-15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800" spc="-60" b="1">
                <a:solidFill>
                  <a:srgbClr val="F8F7F1"/>
                </a:solidFill>
                <a:latin typeface="Trebuchet MS"/>
                <a:cs typeface="Trebuchet MS"/>
              </a:rPr>
              <a:t>justru</a:t>
            </a:r>
            <a:r>
              <a:rPr dirty="0" sz="1800" spc="-10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800" spc="-40" b="1">
                <a:solidFill>
                  <a:srgbClr val="F8F7F1"/>
                </a:solidFill>
                <a:latin typeface="Trebuchet MS"/>
                <a:cs typeface="Trebuchet MS"/>
              </a:rPr>
              <a:t>itulah</a:t>
            </a:r>
            <a:r>
              <a:rPr dirty="0" sz="1800" spc="-10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800" spc="-40" b="1">
                <a:solidFill>
                  <a:srgbClr val="F8F7F1"/>
                </a:solidFill>
                <a:latin typeface="Trebuchet MS"/>
                <a:cs typeface="Trebuchet MS"/>
              </a:rPr>
              <a:t>kita</a:t>
            </a:r>
            <a:r>
              <a:rPr dirty="0" sz="1800" spc="-12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800" spc="-45" b="1">
                <a:solidFill>
                  <a:srgbClr val="F8F7F1"/>
                </a:solidFill>
                <a:latin typeface="Trebuchet MS"/>
                <a:cs typeface="Trebuchet MS"/>
              </a:rPr>
              <a:t>perlu</a:t>
            </a:r>
            <a:r>
              <a:rPr dirty="0" sz="1800" spc="-12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1800" spc="-10" b="1">
                <a:solidFill>
                  <a:srgbClr val="F8F7F1"/>
                </a:solidFill>
                <a:latin typeface="Trebuchet MS"/>
                <a:cs typeface="Trebuchet MS"/>
              </a:rPr>
              <a:t>memahami: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dirty="0" sz="1800" spc="-20" b="1">
                <a:solidFill>
                  <a:srgbClr val="F1D474"/>
                </a:solidFill>
                <a:latin typeface="Trebuchet MS"/>
                <a:cs typeface="Trebuchet MS"/>
              </a:rPr>
              <a:t>Apakah</a:t>
            </a:r>
            <a:r>
              <a:rPr dirty="0" sz="1800" spc="-14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800" spc="-10" b="1">
                <a:solidFill>
                  <a:srgbClr val="F1D474"/>
                </a:solidFill>
                <a:latin typeface="Trebuchet MS"/>
                <a:cs typeface="Trebuchet MS"/>
              </a:rPr>
              <a:t>model</a:t>
            </a:r>
            <a:r>
              <a:rPr dirty="0" sz="1800" spc="-10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1D474"/>
                </a:solidFill>
                <a:latin typeface="Trebuchet MS"/>
                <a:cs typeface="Trebuchet MS"/>
              </a:rPr>
              <a:t>bisnis</a:t>
            </a:r>
            <a:r>
              <a:rPr dirty="0" sz="1800" spc="-11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800" spc="-30" b="1">
                <a:solidFill>
                  <a:srgbClr val="F1D474"/>
                </a:solidFill>
                <a:latin typeface="Trebuchet MS"/>
                <a:cs typeface="Trebuchet MS"/>
              </a:rPr>
              <a:t>yang</a:t>
            </a:r>
            <a:r>
              <a:rPr dirty="0" sz="1800" spc="-12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800" spc="-45" b="1">
                <a:solidFill>
                  <a:srgbClr val="F1D474"/>
                </a:solidFill>
                <a:latin typeface="Trebuchet MS"/>
                <a:cs typeface="Trebuchet MS"/>
              </a:rPr>
              <a:t>kita</a:t>
            </a:r>
            <a:r>
              <a:rPr dirty="0" sz="1800" spc="-10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800" spc="-40" b="1">
                <a:solidFill>
                  <a:srgbClr val="F1D474"/>
                </a:solidFill>
                <a:latin typeface="Trebuchet MS"/>
                <a:cs typeface="Trebuchet MS"/>
              </a:rPr>
              <a:t>jalankan</a:t>
            </a:r>
            <a:r>
              <a:rPr dirty="0" sz="1800" spc="-12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1D474"/>
                </a:solidFill>
                <a:latin typeface="Trebuchet MS"/>
                <a:cs typeface="Trebuchet MS"/>
              </a:rPr>
              <a:t>sesuai</a:t>
            </a:r>
            <a:r>
              <a:rPr dirty="0" sz="1800" spc="-11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800" spc="-20" b="1">
                <a:solidFill>
                  <a:srgbClr val="F1D474"/>
                </a:solidFill>
                <a:latin typeface="Trebuchet MS"/>
                <a:cs typeface="Trebuchet MS"/>
              </a:rPr>
              <a:t>dengan</a:t>
            </a:r>
            <a:r>
              <a:rPr dirty="0" sz="1800" spc="-12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800" spc="-10" b="1">
                <a:solidFill>
                  <a:srgbClr val="F1D474"/>
                </a:solidFill>
                <a:latin typeface="Trebuchet MS"/>
                <a:cs typeface="Trebuchet MS"/>
              </a:rPr>
              <a:t>tujuan,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1800" spc="-30" b="1">
                <a:solidFill>
                  <a:srgbClr val="F1D474"/>
                </a:solidFill>
                <a:latin typeface="Trebuchet MS"/>
                <a:cs typeface="Trebuchet MS"/>
              </a:rPr>
              <a:t>kemampuan,</a:t>
            </a:r>
            <a:r>
              <a:rPr dirty="0" sz="1800" spc="-16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800" spc="-10" b="1">
                <a:solidFill>
                  <a:srgbClr val="F1D474"/>
                </a:solidFill>
                <a:latin typeface="Trebuchet MS"/>
                <a:cs typeface="Trebuchet MS"/>
              </a:rPr>
              <a:t>dan</a:t>
            </a:r>
            <a:r>
              <a:rPr dirty="0" sz="1800" spc="-15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800" spc="-10" b="1">
                <a:solidFill>
                  <a:srgbClr val="F1D474"/>
                </a:solidFill>
                <a:latin typeface="Trebuchet MS"/>
                <a:cs typeface="Trebuchet MS"/>
              </a:rPr>
              <a:t>sumber</a:t>
            </a:r>
            <a:r>
              <a:rPr dirty="0" sz="1800" spc="-14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800" spc="-20" b="1">
                <a:solidFill>
                  <a:srgbClr val="F1D474"/>
                </a:solidFill>
                <a:latin typeface="Trebuchet MS"/>
                <a:cs typeface="Trebuchet MS"/>
              </a:rPr>
              <a:t>daya</a:t>
            </a:r>
            <a:r>
              <a:rPr dirty="0" sz="1800" spc="-17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800" spc="-30" b="1">
                <a:solidFill>
                  <a:srgbClr val="F1D474"/>
                </a:solidFill>
                <a:latin typeface="Trebuchet MS"/>
                <a:cs typeface="Trebuchet MS"/>
              </a:rPr>
              <a:t>yang</a:t>
            </a:r>
            <a:r>
              <a:rPr dirty="0" sz="1800" spc="-15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800" spc="-45" b="1">
                <a:solidFill>
                  <a:srgbClr val="F1D474"/>
                </a:solidFill>
                <a:latin typeface="Trebuchet MS"/>
                <a:cs typeface="Trebuchet MS"/>
              </a:rPr>
              <a:t>kita</a:t>
            </a:r>
            <a:r>
              <a:rPr dirty="0" sz="1800" spc="-14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800" spc="-10" b="1">
                <a:solidFill>
                  <a:srgbClr val="F1D474"/>
                </a:solidFill>
                <a:latin typeface="Trebuchet MS"/>
                <a:cs typeface="Trebuchet MS"/>
              </a:rPr>
              <a:t>miliki?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GUARDIAN125</a:t>
            </a:r>
            <a:r>
              <a:rPr dirty="0" sz="800" spc="-70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40" b="1">
                <a:solidFill>
                  <a:srgbClr val="B8BBC5"/>
                </a:solidFill>
                <a:latin typeface="Trebuchet MS"/>
                <a:cs typeface="Trebuchet MS"/>
              </a:rPr>
              <a:t>•</a:t>
            </a:r>
            <a:r>
              <a:rPr dirty="0" sz="800" spc="-25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ENTREPRENEURSHIP</a:t>
            </a:r>
            <a:endParaRPr sz="8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923276" y="-1"/>
            <a:ext cx="4258310" cy="6858000"/>
            <a:chOff x="7923276" y="-1"/>
            <a:chExt cx="4258310" cy="685800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74096" y="6362698"/>
              <a:ext cx="1040879" cy="9892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0716768" y="6382511"/>
              <a:ext cx="960119" cy="18415"/>
            </a:xfrm>
            <a:custGeom>
              <a:avLst/>
              <a:gdLst/>
              <a:ahLst/>
              <a:cxnLst/>
              <a:rect l="l" t="t" r="r" b="b"/>
              <a:pathLst>
                <a:path w="960120" h="18414">
                  <a:moveTo>
                    <a:pt x="960120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960120" y="18287"/>
                  </a:lnTo>
                  <a:lnTo>
                    <a:pt x="960120" y="0"/>
                  </a:lnTo>
                  <a:close/>
                </a:path>
              </a:pathLst>
            </a:custGeom>
            <a:solidFill>
              <a:srgbClr val="D3AE3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23276" y="-1"/>
              <a:ext cx="4257929" cy="68579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7117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660515"/>
            </a:xfrm>
            <a:custGeom>
              <a:avLst/>
              <a:gdLst/>
              <a:ahLst/>
              <a:cxnLst/>
              <a:rect l="l" t="t" r="r" b="b"/>
              <a:pathLst>
                <a:path w="12192000" h="6660515">
                  <a:moveTo>
                    <a:pt x="0" y="6659892"/>
                  </a:moveTo>
                  <a:lnTo>
                    <a:pt x="12192000" y="6659892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6659892"/>
                  </a:lnTo>
                  <a:close/>
                </a:path>
              </a:pathLst>
            </a:custGeom>
            <a:solidFill>
              <a:srgbClr val="080D1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11569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40"/>
              <a:ext cx="12189460" cy="55244"/>
            </a:xfrm>
            <a:custGeom>
              <a:avLst/>
              <a:gdLst/>
              <a:ahLst/>
              <a:cxnLst/>
              <a:rect l="l" t="t" r="r" b="b"/>
              <a:pathLst>
                <a:path w="12189460" h="55244">
                  <a:moveTo>
                    <a:pt x="6428862" y="0"/>
                  </a:moveTo>
                  <a:lnTo>
                    <a:pt x="2558501" y="5056"/>
                  </a:lnTo>
                  <a:lnTo>
                    <a:pt x="644470" y="15116"/>
                  </a:lnTo>
                  <a:lnTo>
                    <a:pt x="140567" y="21517"/>
                  </a:lnTo>
                  <a:lnTo>
                    <a:pt x="27439" y="24776"/>
                  </a:lnTo>
                  <a:lnTo>
                    <a:pt x="0" y="27391"/>
                  </a:lnTo>
                  <a:lnTo>
                    <a:pt x="567" y="27768"/>
                  </a:lnTo>
                  <a:lnTo>
                    <a:pt x="123818" y="32909"/>
                  </a:lnTo>
                  <a:lnTo>
                    <a:pt x="510232" y="38380"/>
                  </a:lnTo>
                  <a:lnTo>
                    <a:pt x="2011141" y="47742"/>
                  </a:lnTo>
                  <a:lnTo>
                    <a:pt x="5760089" y="54782"/>
                  </a:lnTo>
                  <a:lnTo>
                    <a:pt x="9630450" y="49726"/>
                  </a:lnTo>
                  <a:lnTo>
                    <a:pt x="11544481" y="39665"/>
                  </a:lnTo>
                  <a:lnTo>
                    <a:pt x="12048384" y="33264"/>
                  </a:lnTo>
                  <a:lnTo>
                    <a:pt x="12161512" y="30005"/>
                  </a:lnTo>
                  <a:lnTo>
                    <a:pt x="12188952" y="27391"/>
                  </a:lnTo>
                  <a:lnTo>
                    <a:pt x="12188384" y="27014"/>
                  </a:lnTo>
                  <a:lnTo>
                    <a:pt x="12065133" y="21873"/>
                  </a:lnTo>
                  <a:lnTo>
                    <a:pt x="11678719" y="16402"/>
                  </a:lnTo>
                  <a:lnTo>
                    <a:pt x="10177810" y="7039"/>
                  </a:lnTo>
                  <a:lnTo>
                    <a:pt x="6428862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673591"/>
              <a:ext cx="12192000" cy="18440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6693475"/>
              <a:ext cx="12189460" cy="164465"/>
            </a:xfrm>
            <a:custGeom>
              <a:avLst/>
              <a:gdLst/>
              <a:ahLst/>
              <a:cxnLst/>
              <a:rect l="l" t="t" r="r" b="b"/>
              <a:pathLst>
                <a:path w="12189460" h="164465">
                  <a:moveTo>
                    <a:pt x="6343623" y="0"/>
                  </a:moveTo>
                  <a:lnTo>
                    <a:pt x="4876067" y="1577"/>
                  </a:lnTo>
                  <a:lnTo>
                    <a:pt x="3525200" y="7580"/>
                  </a:lnTo>
                  <a:lnTo>
                    <a:pt x="2395913" y="16813"/>
                  </a:lnTo>
                  <a:lnTo>
                    <a:pt x="1546025" y="27451"/>
                  </a:lnTo>
                  <a:lnTo>
                    <a:pt x="981859" y="37416"/>
                  </a:lnTo>
                  <a:lnTo>
                    <a:pt x="599921" y="46578"/>
                  </a:lnTo>
                  <a:lnTo>
                    <a:pt x="357203" y="54400"/>
                  </a:lnTo>
                  <a:lnTo>
                    <a:pt x="214196" y="60522"/>
                  </a:lnTo>
                  <a:lnTo>
                    <a:pt x="121813" y="65775"/>
                  </a:lnTo>
                  <a:lnTo>
                    <a:pt x="66079" y="70066"/>
                  </a:lnTo>
                  <a:lnTo>
                    <a:pt x="19872" y="75533"/>
                  </a:lnTo>
                  <a:lnTo>
                    <a:pt x="0" y="82228"/>
                  </a:lnTo>
                  <a:lnTo>
                    <a:pt x="557" y="83353"/>
                  </a:lnTo>
                  <a:lnTo>
                    <a:pt x="66079" y="94389"/>
                  </a:lnTo>
                  <a:lnTo>
                    <a:pt x="121813" y="98681"/>
                  </a:lnTo>
                  <a:lnTo>
                    <a:pt x="193738" y="102893"/>
                  </a:lnTo>
                  <a:lnTo>
                    <a:pt x="330992" y="109049"/>
                  </a:lnTo>
                  <a:lnTo>
                    <a:pt x="533836" y="115960"/>
                  </a:lnTo>
                  <a:lnTo>
                    <a:pt x="858486" y="124367"/>
                  </a:lnTo>
                  <a:lnTo>
                    <a:pt x="1345820" y="133816"/>
                  </a:lnTo>
                  <a:lnTo>
                    <a:pt x="2096054" y="144338"/>
                  </a:lnTo>
                  <a:lnTo>
                    <a:pt x="3108505" y="153986"/>
                  </a:lnTo>
                  <a:lnTo>
                    <a:pt x="4410511" y="161342"/>
                  </a:lnTo>
                  <a:lnTo>
                    <a:pt x="5845328" y="164456"/>
                  </a:lnTo>
                  <a:lnTo>
                    <a:pt x="7312884" y="162879"/>
                  </a:lnTo>
                  <a:lnTo>
                    <a:pt x="8663751" y="156875"/>
                  </a:lnTo>
                  <a:lnTo>
                    <a:pt x="9793038" y="147642"/>
                  </a:lnTo>
                  <a:lnTo>
                    <a:pt x="10642926" y="137004"/>
                  </a:lnTo>
                  <a:lnTo>
                    <a:pt x="11207092" y="127039"/>
                  </a:lnTo>
                  <a:lnTo>
                    <a:pt x="11589030" y="117877"/>
                  </a:lnTo>
                  <a:lnTo>
                    <a:pt x="11831748" y="110055"/>
                  </a:lnTo>
                  <a:lnTo>
                    <a:pt x="11974755" y="103933"/>
                  </a:lnTo>
                  <a:lnTo>
                    <a:pt x="12067138" y="98681"/>
                  </a:lnTo>
                  <a:lnTo>
                    <a:pt x="12122872" y="94389"/>
                  </a:lnTo>
                  <a:lnTo>
                    <a:pt x="12169079" y="88922"/>
                  </a:lnTo>
                  <a:lnTo>
                    <a:pt x="12188952" y="82228"/>
                  </a:lnTo>
                  <a:lnTo>
                    <a:pt x="12188394" y="81103"/>
                  </a:lnTo>
                  <a:lnTo>
                    <a:pt x="12122872" y="70066"/>
                  </a:lnTo>
                  <a:lnTo>
                    <a:pt x="12067138" y="65775"/>
                  </a:lnTo>
                  <a:lnTo>
                    <a:pt x="11995213" y="61562"/>
                  </a:lnTo>
                  <a:lnTo>
                    <a:pt x="11857959" y="55406"/>
                  </a:lnTo>
                  <a:lnTo>
                    <a:pt x="11655115" y="48495"/>
                  </a:lnTo>
                  <a:lnTo>
                    <a:pt x="11330465" y="40088"/>
                  </a:lnTo>
                  <a:lnTo>
                    <a:pt x="10843131" y="30639"/>
                  </a:lnTo>
                  <a:lnTo>
                    <a:pt x="10092897" y="20117"/>
                  </a:lnTo>
                  <a:lnTo>
                    <a:pt x="9080446" y="10469"/>
                  </a:lnTo>
                  <a:lnTo>
                    <a:pt x="7778440" y="3114"/>
                  </a:lnTo>
                  <a:lnTo>
                    <a:pt x="6343623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84207" y="0"/>
              <a:ext cx="2907792" cy="32613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917954"/>
              <a:ext cx="2598420" cy="194004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0" y="4937759"/>
              <a:ext cx="2560320" cy="1920239"/>
            </a:xfrm>
            <a:custGeom>
              <a:avLst/>
              <a:gdLst/>
              <a:ahLst/>
              <a:cxnLst/>
              <a:rect l="l" t="t" r="r" b="b"/>
              <a:pathLst>
                <a:path w="2560320" h="1920240">
                  <a:moveTo>
                    <a:pt x="731520" y="0"/>
                  </a:moveTo>
                  <a:lnTo>
                    <a:pt x="676621" y="606"/>
                  </a:lnTo>
                  <a:lnTo>
                    <a:pt x="622124" y="2413"/>
                  </a:lnTo>
                  <a:lnTo>
                    <a:pt x="568053" y="5404"/>
                  </a:lnTo>
                  <a:lnTo>
                    <a:pt x="514428" y="9562"/>
                  </a:lnTo>
                  <a:lnTo>
                    <a:pt x="461273" y="14870"/>
                  </a:lnTo>
                  <a:lnTo>
                    <a:pt x="408610" y="21312"/>
                  </a:lnTo>
                  <a:lnTo>
                    <a:pt x="356463" y="28869"/>
                  </a:lnTo>
                  <a:lnTo>
                    <a:pt x="304853" y="37526"/>
                  </a:lnTo>
                  <a:lnTo>
                    <a:pt x="253804" y="47264"/>
                  </a:lnTo>
                  <a:lnTo>
                    <a:pt x="203338" y="58068"/>
                  </a:lnTo>
                  <a:lnTo>
                    <a:pt x="153477" y="69921"/>
                  </a:lnTo>
                  <a:lnTo>
                    <a:pt x="104245" y="82804"/>
                  </a:lnTo>
                  <a:lnTo>
                    <a:pt x="55663" y="96702"/>
                  </a:lnTo>
                  <a:lnTo>
                    <a:pt x="7755" y="111597"/>
                  </a:lnTo>
                  <a:lnTo>
                    <a:pt x="0" y="114205"/>
                  </a:lnTo>
                  <a:lnTo>
                    <a:pt x="0" y="1920239"/>
                  </a:lnTo>
                  <a:lnTo>
                    <a:pt x="2408040" y="1920239"/>
                  </a:lnTo>
                  <a:lnTo>
                    <a:pt x="2411516" y="1914424"/>
                  </a:lnTo>
                  <a:lnTo>
                    <a:pt x="2431377" y="1878493"/>
                  </a:lnTo>
                  <a:lnTo>
                    <a:pt x="2449909" y="1842057"/>
                  </a:lnTo>
                  <a:lnTo>
                    <a:pt x="2467087" y="1805132"/>
                  </a:lnTo>
                  <a:lnTo>
                    <a:pt x="2482891" y="1767737"/>
                  </a:lnTo>
                  <a:lnTo>
                    <a:pt x="2497297" y="1729887"/>
                  </a:lnTo>
                  <a:lnTo>
                    <a:pt x="2510282" y="1691600"/>
                  </a:lnTo>
                  <a:lnTo>
                    <a:pt x="2521825" y="1652893"/>
                  </a:lnTo>
                  <a:lnTo>
                    <a:pt x="2531902" y="1613782"/>
                  </a:lnTo>
                  <a:lnTo>
                    <a:pt x="2540491" y="1574285"/>
                  </a:lnTo>
                  <a:lnTo>
                    <a:pt x="2547569" y="1534419"/>
                  </a:lnTo>
                  <a:lnTo>
                    <a:pt x="2553113" y="1494200"/>
                  </a:lnTo>
                  <a:lnTo>
                    <a:pt x="2557102" y="1453646"/>
                  </a:lnTo>
                  <a:lnTo>
                    <a:pt x="2559511" y="1412774"/>
                  </a:lnTo>
                  <a:lnTo>
                    <a:pt x="2560320" y="1371599"/>
                  </a:lnTo>
                  <a:lnTo>
                    <a:pt x="2559511" y="1330423"/>
                  </a:lnTo>
                  <a:lnTo>
                    <a:pt x="2557102" y="1289549"/>
                  </a:lnTo>
                  <a:lnTo>
                    <a:pt x="2553113" y="1248993"/>
                  </a:lnTo>
                  <a:lnTo>
                    <a:pt x="2547569" y="1208773"/>
                  </a:lnTo>
                  <a:lnTo>
                    <a:pt x="2540491" y="1168905"/>
                  </a:lnTo>
                  <a:lnTo>
                    <a:pt x="2531902" y="1129407"/>
                  </a:lnTo>
                  <a:lnTo>
                    <a:pt x="2521825" y="1090295"/>
                  </a:lnTo>
                  <a:lnTo>
                    <a:pt x="2510282" y="1051587"/>
                  </a:lnTo>
                  <a:lnTo>
                    <a:pt x="2497297" y="1013299"/>
                  </a:lnTo>
                  <a:lnTo>
                    <a:pt x="2482891" y="975448"/>
                  </a:lnTo>
                  <a:lnTo>
                    <a:pt x="2467087" y="938052"/>
                  </a:lnTo>
                  <a:lnTo>
                    <a:pt x="2449909" y="901127"/>
                  </a:lnTo>
                  <a:lnTo>
                    <a:pt x="2431377" y="864690"/>
                  </a:lnTo>
                  <a:lnTo>
                    <a:pt x="2411516" y="828759"/>
                  </a:lnTo>
                  <a:lnTo>
                    <a:pt x="2390348" y="793350"/>
                  </a:lnTo>
                  <a:lnTo>
                    <a:pt x="2367896" y="758480"/>
                  </a:lnTo>
                  <a:lnTo>
                    <a:pt x="2344181" y="724166"/>
                  </a:lnTo>
                  <a:lnTo>
                    <a:pt x="2319227" y="690425"/>
                  </a:lnTo>
                  <a:lnTo>
                    <a:pt x="2293056" y="657274"/>
                  </a:lnTo>
                  <a:lnTo>
                    <a:pt x="2265692" y="624731"/>
                  </a:lnTo>
                  <a:lnTo>
                    <a:pt x="2237156" y="592811"/>
                  </a:lnTo>
                  <a:lnTo>
                    <a:pt x="2207471" y="561533"/>
                  </a:lnTo>
                  <a:lnTo>
                    <a:pt x="2176660" y="530912"/>
                  </a:lnTo>
                  <a:lnTo>
                    <a:pt x="2144745" y="500966"/>
                  </a:lnTo>
                  <a:lnTo>
                    <a:pt x="2111750" y="471712"/>
                  </a:lnTo>
                  <a:lnTo>
                    <a:pt x="2077696" y="443168"/>
                  </a:lnTo>
                  <a:lnTo>
                    <a:pt x="2042607" y="415348"/>
                  </a:lnTo>
                  <a:lnTo>
                    <a:pt x="2006505" y="388272"/>
                  </a:lnTo>
                  <a:lnTo>
                    <a:pt x="1969412" y="361956"/>
                  </a:lnTo>
                  <a:lnTo>
                    <a:pt x="1931352" y="336416"/>
                  </a:lnTo>
                  <a:lnTo>
                    <a:pt x="1892346" y="311670"/>
                  </a:lnTo>
                  <a:lnTo>
                    <a:pt x="1852418" y="287735"/>
                  </a:lnTo>
                  <a:lnTo>
                    <a:pt x="1811590" y="264627"/>
                  </a:lnTo>
                  <a:lnTo>
                    <a:pt x="1769885" y="242364"/>
                  </a:lnTo>
                  <a:lnTo>
                    <a:pt x="1727326" y="220962"/>
                  </a:lnTo>
                  <a:lnTo>
                    <a:pt x="1683934" y="200439"/>
                  </a:lnTo>
                  <a:lnTo>
                    <a:pt x="1639733" y="180812"/>
                  </a:lnTo>
                  <a:lnTo>
                    <a:pt x="1594746" y="162097"/>
                  </a:lnTo>
                  <a:lnTo>
                    <a:pt x="1548994" y="144312"/>
                  </a:lnTo>
                  <a:lnTo>
                    <a:pt x="1502501" y="127473"/>
                  </a:lnTo>
                  <a:lnTo>
                    <a:pt x="1455289" y="111597"/>
                  </a:lnTo>
                  <a:lnTo>
                    <a:pt x="1407381" y="96702"/>
                  </a:lnTo>
                  <a:lnTo>
                    <a:pt x="1358799" y="82804"/>
                  </a:lnTo>
                  <a:lnTo>
                    <a:pt x="1309567" y="69921"/>
                  </a:lnTo>
                  <a:lnTo>
                    <a:pt x="1259706" y="58068"/>
                  </a:lnTo>
                  <a:lnTo>
                    <a:pt x="1209239" y="47264"/>
                  </a:lnTo>
                  <a:lnTo>
                    <a:pt x="1158190" y="37526"/>
                  </a:lnTo>
                  <a:lnTo>
                    <a:pt x="1106580" y="28869"/>
                  </a:lnTo>
                  <a:lnTo>
                    <a:pt x="1054432" y="21312"/>
                  </a:lnTo>
                  <a:lnTo>
                    <a:pt x="1001769" y="14870"/>
                  </a:lnTo>
                  <a:lnTo>
                    <a:pt x="948614" y="9562"/>
                  </a:lnTo>
                  <a:lnTo>
                    <a:pt x="894988" y="5404"/>
                  </a:lnTo>
                  <a:lnTo>
                    <a:pt x="840916" y="2413"/>
                  </a:lnTo>
                  <a:lnTo>
                    <a:pt x="786419" y="606"/>
                  </a:lnTo>
                  <a:lnTo>
                    <a:pt x="731520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4444" y="419041"/>
              <a:ext cx="1040879" cy="11283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46760" y="438912"/>
              <a:ext cx="960119" cy="32384"/>
            </a:xfrm>
            <a:custGeom>
              <a:avLst/>
              <a:gdLst/>
              <a:ahLst/>
              <a:cxnLst/>
              <a:rect l="l" t="t" r="r" b="b"/>
              <a:pathLst>
                <a:path w="960119" h="32384">
                  <a:moveTo>
                    <a:pt x="960119" y="0"/>
                  </a:moveTo>
                  <a:lnTo>
                    <a:pt x="0" y="0"/>
                  </a:lnTo>
                  <a:lnTo>
                    <a:pt x="0" y="32003"/>
                  </a:lnTo>
                  <a:lnTo>
                    <a:pt x="960119" y="32003"/>
                  </a:lnTo>
                  <a:lnTo>
                    <a:pt x="960119" y="0"/>
                  </a:lnTo>
                  <a:close/>
                </a:path>
              </a:pathLst>
            </a:custGeom>
            <a:solidFill>
              <a:srgbClr val="D3AE3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74095" y="6362698"/>
              <a:ext cx="1040879" cy="98921"/>
            </a:xfrm>
            <a:prstGeom prst="rect">
              <a:avLst/>
            </a:prstGeom>
          </p:spPr>
        </p:pic>
        <p:pic>
          <p:nvPicPr>
            <p:cNvPr id="15" name="object 15" descr="image17.jpeg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09559" y="-1"/>
              <a:ext cx="4279392" cy="68579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66888" y="0"/>
              <a:ext cx="4325111" cy="685800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909559" y="0"/>
              <a:ext cx="4279900" cy="6858000"/>
            </a:xfrm>
            <a:custGeom>
              <a:avLst/>
              <a:gdLst/>
              <a:ahLst/>
              <a:cxnLst/>
              <a:rect l="l" t="t" r="r" b="b"/>
              <a:pathLst>
                <a:path w="4279900" h="6858000">
                  <a:moveTo>
                    <a:pt x="42793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4279392" y="6858000"/>
                  </a:lnTo>
                  <a:lnTo>
                    <a:pt x="4279392" y="0"/>
                  </a:lnTo>
                  <a:close/>
                </a:path>
              </a:pathLst>
            </a:custGeom>
            <a:solidFill>
              <a:srgbClr val="080D1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531672" y="222630"/>
            <a:ext cx="1600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40" b="1">
                <a:solidFill>
                  <a:srgbClr val="D3AE37"/>
                </a:solidFill>
                <a:latin typeface="Trebuchet MS"/>
                <a:cs typeface="Trebuchet MS"/>
              </a:rPr>
              <a:t>05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1672" y="484759"/>
            <a:ext cx="14681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20" b="1">
                <a:solidFill>
                  <a:srgbClr val="D3AE37"/>
                </a:solidFill>
                <a:latin typeface="Trebuchet MS"/>
                <a:cs typeface="Trebuchet MS"/>
              </a:rPr>
              <a:t>BUSINESS</a:t>
            </a:r>
            <a:r>
              <a:rPr dirty="0" sz="1000" spc="80" b="1">
                <a:solidFill>
                  <a:srgbClr val="D3AE37"/>
                </a:solidFill>
                <a:latin typeface="Trebuchet MS"/>
                <a:cs typeface="Trebuchet MS"/>
              </a:rPr>
              <a:t> </a:t>
            </a:r>
            <a:r>
              <a:rPr dirty="0" sz="1000" spc="-10" b="1">
                <a:solidFill>
                  <a:srgbClr val="D3AE37"/>
                </a:solidFill>
                <a:latin typeface="Trebuchet MS"/>
                <a:cs typeface="Trebuchet MS"/>
              </a:rPr>
              <a:t>COMPARISON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0" name="object 20" descr="$PPTXTitle"/>
          <p:cNvSpPr txBox="1">
            <a:spLocks noGrp="1"/>
          </p:cNvSpPr>
          <p:nvPr>
            <p:ph type="title"/>
          </p:nvPr>
        </p:nvSpPr>
        <p:spPr>
          <a:xfrm>
            <a:off x="521919" y="735515"/>
            <a:ext cx="6711315" cy="1125220"/>
          </a:xfrm>
          <a:prstGeom prst="rect"/>
        </p:spPr>
        <p:txBody>
          <a:bodyPr wrap="square" lIns="0" tIns="68580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540"/>
              </a:spcBef>
            </a:pPr>
            <a:r>
              <a:rPr dirty="0" spc="-30"/>
              <a:t>KONVENSIONAL</a:t>
            </a:r>
            <a:r>
              <a:rPr dirty="0" spc="-210"/>
              <a:t> </a:t>
            </a:r>
            <a:r>
              <a:rPr dirty="0"/>
              <a:t>VS</a:t>
            </a:r>
            <a:r>
              <a:rPr dirty="0" spc="-245"/>
              <a:t> </a:t>
            </a:r>
            <a:r>
              <a:rPr dirty="0" spc="-50"/>
              <a:t>NETWORK</a:t>
            </a:r>
            <a:r>
              <a:rPr dirty="0" spc="-235"/>
              <a:t> </a:t>
            </a:r>
            <a:r>
              <a:rPr dirty="0" spc="-10"/>
              <a:t>MARKETING</a:t>
            </a:r>
          </a:p>
          <a:p>
            <a:pPr marL="12700" marR="647700">
              <a:lnSpc>
                <a:spcPct val="100000"/>
              </a:lnSpc>
              <a:spcBef>
                <a:spcPts val="300"/>
              </a:spcBef>
            </a:pPr>
            <a:r>
              <a:rPr dirty="0" sz="1900" spc="-45"/>
              <a:t>Dalam</a:t>
            </a:r>
            <a:r>
              <a:rPr dirty="0" sz="1900" spc="-160"/>
              <a:t> </a:t>
            </a:r>
            <a:r>
              <a:rPr dirty="0" sz="1900" spc="-40"/>
              <a:t>bisnis</a:t>
            </a:r>
            <a:r>
              <a:rPr dirty="0" sz="1900" spc="-125"/>
              <a:t> </a:t>
            </a:r>
            <a:r>
              <a:rPr dirty="0" sz="1900" spc="-105"/>
              <a:t>konvensional, </a:t>
            </a:r>
            <a:r>
              <a:rPr dirty="0" sz="1900" spc="-120"/>
              <a:t>pertumbuhan</a:t>
            </a:r>
            <a:r>
              <a:rPr dirty="0" sz="1900" spc="-160"/>
              <a:t> </a:t>
            </a:r>
            <a:r>
              <a:rPr dirty="0" sz="1900" spc="-90"/>
              <a:t>sering</a:t>
            </a:r>
            <a:r>
              <a:rPr dirty="0" sz="1900" spc="-135"/>
              <a:t> </a:t>
            </a:r>
            <a:r>
              <a:rPr dirty="0" sz="1900" spc="-90"/>
              <a:t>kali</a:t>
            </a:r>
            <a:r>
              <a:rPr dirty="0" sz="1900" spc="-160"/>
              <a:t> </a:t>
            </a:r>
            <a:r>
              <a:rPr dirty="0" sz="1900" spc="-10"/>
              <a:t>sangat </a:t>
            </a:r>
            <a:r>
              <a:rPr dirty="0" sz="1900" spc="-114"/>
              <a:t>bergantung</a:t>
            </a:r>
            <a:r>
              <a:rPr dirty="0" sz="1900" spc="-135"/>
              <a:t> </a:t>
            </a:r>
            <a:r>
              <a:rPr dirty="0" sz="1900" spc="-75"/>
              <a:t>pada</a:t>
            </a:r>
            <a:r>
              <a:rPr dirty="0" sz="1900" spc="-180"/>
              <a:t> </a:t>
            </a:r>
            <a:r>
              <a:rPr dirty="0" sz="1900" spc="-50"/>
              <a:t>kapasitas</a:t>
            </a:r>
            <a:r>
              <a:rPr dirty="0" sz="1900" spc="-135"/>
              <a:t> </a:t>
            </a:r>
            <a:r>
              <a:rPr dirty="0" sz="1900" spc="-90"/>
              <a:t>pemilik</a:t>
            </a:r>
            <a:r>
              <a:rPr dirty="0" sz="1900" spc="-155"/>
              <a:t> </a:t>
            </a:r>
            <a:r>
              <a:rPr dirty="0" sz="1900" spc="-10"/>
              <a:t>bisnis.</a:t>
            </a:r>
            <a:endParaRPr sz="1900"/>
          </a:p>
        </p:txBody>
      </p:sp>
      <p:grpSp>
        <p:nvGrpSpPr>
          <p:cNvPr id="21" name="object 21"/>
          <p:cNvGrpSpPr/>
          <p:nvPr/>
        </p:nvGrpSpPr>
        <p:grpSpPr>
          <a:xfrm>
            <a:off x="518159" y="2133612"/>
            <a:ext cx="6977380" cy="1077595"/>
            <a:chOff x="518159" y="2133612"/>
            <a:chExt cx="6977380" cy="1077595"/>
          </a:xfrm>
        </p:grpSpPr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4067" y="2133612"/>
              <a:ext cx="3429000" cy="107745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92073" y="2157984"/>
              <a:ext cx="3337560" cy="988060"/>
            </a:xfrm>
            <a:custGeom>
              <a:avLst/>
              <a:gdLst/>
              <a:ahLst/>
              <a:cxnLst/>
              <a:rect l="l" t="t" r="r" b="b"/>
              <a:pathLst>
                <a:path w="3337560" h="988060">
                  <a:moveTo>
                    <a:pt x="3172967" y="0"/>
                  </a:moveTo>
                  <a:lnTo>
                    <a:pt x="164592" y="0"/>
                  </a:lnTo>
                  <a:lnTo>
                    <a:pt x="120839" y="5877"/>
                  </a:lnTo>
                  <a:lnTo>
                    <a:pt x="81522" y="22464"/>
                  </a:lnTo>
                  <a:lnTo>
                    <a:pt x="48210" y="48196"/>
                  </a:lnTo>
                  <a:lnTo>
                    <a:pt x="22473" y="81505"/>
                  </a:lnTo>
                  <a:lnTo>
                    <a:pt x="5879" y="120826"/>
                  </a:lnTo>
                  <a:lnTo>
                    <a:pt x="0" y="164591"/>
                  </a:lnTo>
                  <a:lnTo>
                    <a:pt x="0" y="822960"/>
                  </a:lnTo>
                  <a:lnTo>
                    <a:pt x="5879" y="866725"/>
                  </a:lnTo>
                  <a:lnTo>
                    <a:pt x="22473" y="906046"/>
                  </a:lnTo>
                  <a:lnTo>
                    <a:pt x="48210" y="939355"/>
                  </a:lnTo>
                  <a:lnTo>
                    <a:pt x="81522" y="965087"/>
                  </a:lnTo>
                  <a:lnTo>
                    <a:pt x="120839" y="981674"/>
                  </a:lnTo>
                  <a:lnTo>
                    <a:pt x="164592" y="987551"/>
                  </a:lnTo>
                  <a:lnTo>
                    <a:pt x="3172967" y="987551"/>
                  </a:lnTo>
                  <a:lnTo>
                    <a:pt x="3216733" y="981674"/>
                  </a:lnTo>
                  <a:lnTo>
                    <a:pt x="3256054" y="965087"/>
                  </a:lnTo>
                  <a:lnTo>
                    <a:pt x="3289363" y="939355"/>
                  </a:lnTo>
                  <a:lnTo>
                    <a:pt x="3315095" y="906046"/>
                  </a:lnTo>
                  <a:lnTo>
                    <a:pt x="3331682" y="866725"/>
                  </a:lnTo>
                  <a:lnTo>
                    <a:pt x="3337560" y="822960"/>
                  </a:lnTo>
                  <a:lnTo>
                    <a:pt x="3337560" y="164591"/>
                  </a:lnTo>
                  <a:lnTo>
                    <a:pt x="3331682" y="120826"/>
                  </a:lnTo>
                  <a:lnTo>
                    <a:pt x="3315095" y="81505"/>
                  </a:lnTo>
                  <a:lnTo>
                    <a:pt x="3289363" y="48196"/>
                  </a:lnTo>
                  <a:lnTo>
                    <a:pt x="3256054" y="22464"/>
                  </a:lnTo>
                  <a:lnTo>
                    <a:pt x="3216733" y="5877"/>
                  </a:lnTo>
                  <a:lnTo>
                    <a:pt x="3172967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92073" y="2157984"/>
              <a:ext cx="3337560" cy="988060"/>
            </a:xfrm>
            <a:custGeom>
              <a:avLst/>
              <a:gdLst/>
              <a:ahLst/>
              <a:cxnLst/>
              <a:rect l="l" t="t" r="r" b="b"/>
              <a:pathLst>
                <a:path w="3337560" h="988060">
                  <a:moveTo>
                    <a:pt x="0" y="164591"/>
                  </a:moveTo>
                  <a:lnTo>
                    <a:pt x="5879" y="120826"/>
                  </a:lnTo>
                  <a:lnTo>
                    <a:pt x="22473" y="81505"/>
                  </a:lnTo>
                  <a:lnTo>
                    <a:pt x="48210" y="48196"/>
                  </a:lnTo>
                  <a:lnTo>
                    <a:pt x="81522" y="22464"/>
                  </a:lnTo>
                  <a:lnTo>
                    <a:pt x="120839" y="5877"/>
                  </a:lnTo>
                  <a:lnTo>
                    <a:pt x="164592" y="0"/>
                  </a:lnTo>
                  <a:lnTo>
                    <a:pt x="3172967" y="0"/>
                  </a:lnTo>
                  <a:lnTo>
                    <a:pt x="3216733" y="5877"/>
                  </a:lnTo>
                  <a:lnTo>
                    <a:pt x="3256054" y="22464"/>
                  </a:lnTo>
                  <a:lnTo>
                    <a:pt x="3289363" y="48196"/>
                  </a:lnTo>
                  <a:lnTo>
                    <a:pt x="3315095" y="81505"/>
                  </a:lnTo>
                  <a:lnTo>
                    <a:pt x="3331682" y="120826"/>
                  </a:lnTo>
                  <a:lnTo>
                    <a:pt x="3337560" y="164591"/>
                  </a:lnTo>
                  <a:lnTo>
                    <a:pt x="3337560" y="822960"/>
                  </a:lnTo>
                  <a:lnTo>
                    <a:pt x="3331682" y="866725"/>
                  </a:lnTo>
                  <a:lnTo>
                    <a:pt x="3315095" y="906046"/>
                  </a:lnTo>
                  <a:lnTo>
                    <a:pt x="3289363" y="939355"/>
                  </a:lnTo>
                  <a:lnTo>
                    <a:pt x="3256054" y="965087"/>
                  </a:lnTo>
                  <a:lnTo>
                    <a:pt x="3216733" y="981674"/>
                  </a:lnTo>
                  <a:lnTo>
                    <a:pt x="3172967" y="987551"/>
                  </a:lnTo>
                  <a:lnTo>
                    <a:pt x="164592" y="987551"/>
                  </a:lnTo>
                  <a:lnTo>
                    <a:pt x="120839" y="981674"/>
                  </a:lnTo>
                  <a:lnTo>
                    <a:pt x="81522" y="965087"/>
                  </a:lnTo>
                  <a:lnTo>
                    <a:pt x="48210" y="939355"/>
                  </a:lnTo>
                  <a:lnTo>
                    <a:pt x="22473" y="906046"/>
                  </a:lnTo>
                  <a:lnTo>
                    <a:pt x="5879" y="866725"/>
                  </a:lnTo>
                  <a:lnTo>
                    <a:pt x="0" y="822960"/>
                  </a:lnTo>
                  <a:lnTo>
                    <a:pt x="0" y="164591"/>
                  </a:lnTo>
                  <a:close/>
                </a:path>
              </a:pathLst>
            </a:custGeom>
            <a:ln w="10160">
              <a:solidFill>
                <a:srgbClr val="373D5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8159" y="2138184"/>
              <a:ext cx="126382" cy="106831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61225" y="2158111"/>
              <a:ext cx="45720" cy="988060"/>
            </a:xfrm>
            <a:custGeom>
              <a:avLst/>
              <a:gdLst/>
              <a:ahLst/>
              <a:cxnLst/>
              <a:rect l="l" t="t" r="r" b="b"/>
              <a:pathLst>
                <a:path w="45720" h="988060">
                  <a:moveTo>
                    <a:pt x="45718" y="0"/>
                  </a:moveTo>
                  <a:lnTo>
                    <a:pt x="0" y="0"/>
                  </a:lnTo>
                  <a:lnTo>
                    <a:pt x="0" y="987551"/>
                  </a:lnTo>
                  <a:lnTo>
                    <a:pt x="45718" y="987551"/>
                  </a:lnTo>
                  <a:lnTo>
                    <a:pt x="45718" y="0"/>
                  </a:lnTo>
                  <a:close/>
                </a:path>
              </a:pathLst>
            </a:custGeom>
            <a:solidFill>
              <a:srgbClr val="D3AE3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67556" y="2133612"/>
              <a:ext cx="3427476" cy="107745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114800" y="2157984"/>
              <a:ext cx="3337560" cy="988060"/>
            </a:xfrm>
            <a:custGeom>
              <a:avLst/>
              <a:gdLst/>
              <a:ahLst/>
              <a:cxnLst/>
              <a:rect l="l" t="t" r="r" b="b"/>
              <a:pathLst>
                <a:path w="3337559" h="988060">
                  <a:moveTo>
                    <a:pt x="3172968" y="0"/>
                  </a:moveTo>
                  <a:lnTo>
                    <a:pt x="164591" y="0"/>
                  </a:lnTo>
                  <a:lnTo>
                    <a:pt x="120826" y="5877"/>
                  </a:lnTo>
                  <a:lnTo>
                    <a:pt x="81505" y="22464"/>
                  </a:lnTo>
                  <a:lnTo>
                    <a:pt x="48196" y="48196"/>
                  </a:lnTo>
                  <a:lnTo>
                    <a:pt x="22464" y="81505"/>
                  </a:lnTo>
                  <a:lnTo>
                    <a:pt x="5877" y="120826"/>
                  </a:lnTo>
                  <a:lnTo>
                    <a:pt x="0" y="164591"/>
                  </a:lnTo>
                  <a:lnTo>
                    <a:pt x="0" y="822960"/>
                  </a:lnTo>
                  <a:lnTo>
                    <a:pt x="5877" y="866725"/>
                  </a:lnTo>
                  <a:lnTo>
                    <a:pt x="22464" y="906046"/>
                  </a:lnTo>
                  <a:lnTo>
                    <a:pt x="48196" y="939355"/>
                  </a:lnTo>
                  <a:lnTo>
                    <a:pt x="81505" y="965087"/>
                  </a:lnTo>
                  <a:lnTo>
                    <a:pt x="120826" y="981674"/>
                  </a:lnTo>
                  <a:lnTo>
                    <a:pt x="164591" y="987551"/>
                  </a:lnTo>
                  <a:lnTo>
                    <a:pt x="3172968" y="987551"/>
                  </a:lnTo>
                  <a:lnTo>
                    <a:pt x="3216733" y="981674"/>
                  </a:lnTo>
                  <a:lnTo>
                    <a:pt x="3256054" y="965087"/>
                  </a:lnTo>
                  <a:lnTo>
                    <a:pt x="3289363" y="939355"/>
                  </a:lnTo>
                  <a:lnTo>
                    <a:pt x="3315095" y="906046"/>
                  </a:lnTo>
                  <a:lnTo>
                    <a:pt x="3331682" y="866725"/>
                  </a:lnTo>
                  <a:lnTo>
                    <a:pt x="3337559" y="822960"/>
                  </a:lnTo>
                  <a:lnTo>
                    <a:pt x="3337559" y="164591"/>
                  </a:lnTo>
                  <a:lnTo>
                    <a:pt x="3331682" y="120826"/>
                  </a:lnTo>
                  <a:lnTo>
                    <a:pt x="3315095" y="81505"/>
                  </a:lnTo>
                  <a:lnTo>
                    <a:pt x="3289363" y="48196"/>
                  </a:lnTo>
                  <a:lnTo>
                    <a:pt x="3256054" y="22464"/>
                  </a:lnTo>
                  <a:lnTo>
                    <a:pt x="3216733" y="5877"/>
                  </a:lnTo>
                  <a:lnTo>
                    <a:pt x="3172968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114800" y="2157984"/>
              <a:ext cx="3337560" cy="988060"/>
            </a:xfrm>
            <a:custGeom>
              <a:avLst/>
              <a:gdLst/>
              <a:ahLst/>
              <a:cxnLst/>
              <a:rect l="l" t="t" r="r" b="b"/>
              <a:pathLst>
                <a:path w="3337559" h="988060">
                  <a:moveTo>
                    <a:pt x="0" y="164591"/>
                  </a:moveTo>
                  <a:lnTo>
                    <a:pt x="5877" y="120826"/>
                  </a:lnTo>
                  <a:lnTo>
                    <a:pt x="22464" y="81505"/>
                  </a:lnTo>
                  <a:lnTo>
                    <a:pt x="48196" y="48196"/>
                  </a:lnTo>
                  <a:lnTo>
                    <a:pt x="81505" y="22464"/>
                  </a:lnTo>
                  <a:lnTo>
                    <a:pt x="120826" y="5877"/>
                  </a:lnTo>
                  <a:lnTo>
                    <a:pt x="164591" y="0"/>
                  </a:lnTo>
                  <a:lnTo>
                    <a:pt x="3172968" y="0"/>
                  </a:lnTo>
                  <a:lnTo>
                    <a:pt x="3216733" y="5877"/>
                  </a:lnTo>
                  <a:lnTo>
                    <a:pt x="3256054" y="22464"/>
                  </a:lnTo>
                  <a:lnTo>
                    <a:pt x="3289363" y="48196"/>
                  </a:lnTo>
                  <a:lnTo>
                    <a:pt x="3315095" y="81505"/>
                  </a:lnTo>
                  <a:lnTo>
                    <a:pt x="3331682" y="120826"/>
                  </a:lnTo>
                  <a:lnTo>
                    <a:pt x="3337559" y="164591"/>
                  </a:lnTo>
                  <a:lnTo>
                    <a:pt x="3337559" y="822960"/>
                  </a:lnTo>
                  <a:lnTo>
                    <a:pt x="3331682" y="866725"/>
                  </a:lnTo>
                  <a:lnTo>
                    <a:pt x="3315095" y="906046"/>
                  </a:lnTo>
                  <a:lnTo>
                    <a:pt x="3289363" y="939355"/>
                  </a:lnTo>
                  <a:lnTo>
                    <a:pt x="3256054" y="965087"/>
                  </a:lnTo>
                  <a:lnTo>
                    <a:pt x="3216733" y="981674"/>
                  </a:lnTo>
                  <a:lnTo>
                    <a:pt x="3172968" y="987551"/>
                  </a:lnTo>
                  <a:lnTo>
                    <a:pt x="164591" y="987551"/>
                  </a:lnTo>
                  <a:lnTo>
                    <a:pt x="120826" y="981674"/>
                  </a:lnTo>
                  <a:lnTo>
                    <a:pt x="81505" y="965087"/>
                  </a:lnTo>
                  <a:lnTo>
                    <a:pt x="48196" y="939355"/>
                  </a:lnTo>
                  <a:lnTo>
                    <a:pt x="22464" y="906046"/>
                  </a:lnTo>
                  <a:lnTo>
                    <a:pt x="5877" y="866725"/>
                  </a:lnTo>
                  <a:lnTo>
                    <a:pt x="0" y="822960"/>
                  </a:lnTo>
                  <a:lnTo>
                    <a:pt x="0" y="164591"/>
                  </a:lnTo>
                  <a:close/>
                </a:path>
              </a:pathLst>
            </a:custGeom>
            <a:ln w="10160">
              <a:solidFill>
                <a:srgbClr val="373D5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72127" y="2138184"/>
              <a:ext cx="131114" cy="1068311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114800" y="2158111"/>
              <a:ext cx="50800" cy="988060"/>
            </a:xfrm>
            <a:custGeom>
              <a:avLst/>
              <a:gdLst/>
              <a:ahLst/>
              <a:cxnLst/>
              <a:rect l="l" t="t" r="r" b="b"/>
              <a:pathLst>
                <a:path w="50800" h="988060">
                  <a:moveTo>
                    <a:pt x="50291" y="0"/>
                  </a:moveTo>
                  <a:lnTo>
                    <a:pt x="0" y="0"/>
                  </a:lnTo>
                  <a:lnTo>
                    <a:pt x="0" y="987551"/>
                  </a:lnTo>
                  <a:lnTo>
                    <a:pt x="50291" y="987551"/>
                  </a:lnTo>
                  <a:lnTo>
                    <a:pt x="50291" y="0"/>
                  </a:lnTo>
                  <a:close/>
                </a:path>
              </a:pathLst>
            </a:custGeom>
            <a:solidFill>
              <a:srgbClr val="D3AE3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858418" y="2247391"/>
            <a:ext cx="270891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00" spc="-40" b="1">
                <a:solidFill>
                  <a:srgbClr val="F1D474"/>
                </a:solidFill>
                <a:latin typeface="Trebuchet MS"/>
                <a:cs typeface="Trebuchet MS"/>
              </a:rPr>
              <a:t>Lebih</a:t>
            </a:r>
            <a:r>
              <a:rPr dirty="0" sz="1500" spc="-14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25" b="1">
                <a:solidFill>
                  <a:srgbClr val="F1D474"/>
                </a:solidFill>
                <a:latin typeface="Trebuchet MS"/>
                <a:cs typeface="Trebuchet MS"/>
              </a:rPr>
              <a:t>banyak</a:t>
            </a:r>
            <a:r>
              <a:rPr dirty="0" sz="1500" spc="-13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10" b="1">
                <a:solidFill>
                  <a:srgbClr val="F1D474"/>
                </a:solidFill>
                <a:latin typeface="Trebuchet MS"/>
                <a:cs typeface="Trebuchet MS"/>
              </a:rPr>
              <a:t>pelanggan</a:t>
            </a:r>
            <a:r>
              <a:rPr dirty="0" sz="1500" spc="-12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40" b="1">
                <a:solidFill>
                  <a:srgbClr val="F1D474"/>
                </a:solidFill>
                <a:latin typeface="Trebuchet MS"/>
                <a:cs typeface="Trebuchet MS"/>
              </a:rPr>
              <a:t>berarti kita</a:t>
            </a:r>
            <a:r>
              <a:rPr dirty="0" sz="1500" spc="-13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20" b="1">
                <a:solidFill>
                  <a:srgbClr val="F1D474"/>
                </a:solidFill>
                <a:latin typeface="Trebuchet MS"/>
                <a:cs typeface="Trebuchet MS"/>
              </a:rPr>
              <a:t>mungkin</a:t>
            </a:r>
            <a:r>
              <a:rPr dirty="0" sz="1500" spc="-13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10" b="1">
                <a:solidFill>
                  <a:srgbClr val="F1D474"/>
                </a:solidFill>
                <a:latin typeface="Trebuchet MS"/>
                <a:cs typeface="Trebuchet MS"/>
              </a:rPr>
              <a:t>membutuhkan </a:t>
            </a:r>
            <a:r>
              <a:rPr dirty="0" sz="1500" spc="-30" b="1">
                <a:solidFill>
                  <a:srgbClr val="F1D474"/>
                </a:solidFill>
                <a:latin typeface="Trebuchet MS"/>
                <a:cs typeface="Trebuchet MS"/>
              </a:rPr>
              <a:t>lebih</a:t>
            </a:r>
            <a:r>
              <a:rPr dirty="0" sz="1500" spc="-12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25" b="1">
                <a:solidFill>
                  <a:srgbClr val="F1D474"/>
                </a:solidFill>
                <a:latin typeface="Trebuchet MS"/>
                <a:cs typeface="Trebuchet MS"/>
              </a:rPr>
              <a:t>banyak</a:t>
            </a:r>
            <a:r>
              <a:rPr dirty="0" sz="1500" spc="-12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10" b="1">
                <a:solidFill>
                  <a:srgbClr val="F1D474"/>
                </a:solidFill>
                <a:latin typeface="Trebuchet MS"/>
                <a:cs typeface="Trebuchet MS"/>
              </a:rPr>
              <a:t>kapasitas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404486" y="2277617"/>
            <a:ext cx="244348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00" spc="-40" b="1">
                <a:solidFill>
                  <a:srgbClr val="F1D474"/>
                </a:solidFill>
                <a:latin typeface="Trebuchet MS"/>
                <a:cs typeface="Trebuchet MS"/>
              </a:rPr>
              <a:t>Lebih</a:t>
            </a:r>
            <a:r>
              <a:rPr dirty="0" sz="1500" spc="-13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25" b="1">
                <a:solidFill>
                  <a:srgbClr val="F1D474"/>
                </a:solidFill>
                <a:latin typeface="Trebuchet MS"/>
                <a:cs typeface="Trebuchet MS"/>
              </a:rPr>
              <a:t>banyak</a:t>
            </a:r>
            <a:r>
              <a:rPr dirty="0" sz="1500" spc="-11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F1D474"/>
                </a:solidFill>
                <a:latin typeface="Trebuchet MS"/>
                <a:cs typeface="Trebuchet MS"/>
              </a:rPr>
              <a:t>cabang</a:t>
            </a:r>
            <a:r>
              <a:rPr dirty="0" sz="1500" spc="-13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45" b="1">
                <a:solidFill>
                  <a:srgbClr val="F1D474"/>
                </a:solidFill>
                <a:latin typeface="Trebuchet MS"/>
                <a:cs typeface="Trebuchet MS"/>
              </a:rPr>
              <a:t>berarti </a:t>
            </a:r>
            <a:r>
              <a:rPr dirty="0" sz="1500" spc="-25" b="1">
                <a:solidFill>
                  <a:srgbClr val="F1D474"/>
                </a:solidFill>
                <a:latin typeface="Trebuchet MS"/>
                <a:cs typeface="Trebuchet MS"/>
              </a:rPr>
              <a:t>membutuhkan</a:t>
            </a:r>
            <a:r>
              <a:rPr dirty="0" sz="1500" spc="-6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10" b="1">
                <a:solidFill>
                  <a:srgbClr val="F1D474"/>
                </a:solidFill>
                <a:latin typeface="Trebuchet MS"/>
                <a:cs typeface="Trebuchet MS"/>
              </a:rPr>
              <a:t>investasi tambahan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42950" y="3286505"/>
            <a:ext cx="658875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20" b="1">
                <a:solidFill>
                  <a:srgbClr val="FFFFFF"/>
                </a:solidFill>
                <a:latin typeface="Trebuchet MS"/>
                <a:cs typeface="Trebuchet MS"/>
              </a:rPr>
              <a:t>Sementara</a:t>
            </a:r>
            <a:r>
              <a:rPr dirty="0" sz="1800" spc="-1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rebuchet MS"/>
                <a:cs typeface="Trebuchet MS"/>
              </a:rPr>
              <a:t>dalam</a:t>
            </a:r>
            <a:r>
              <a:rPr dirty="0" sz="1800" spc="-1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60" b="1">
                <a:solidFill>
                  <a:srgbClr val="FFFFFF"/>
                </a:solidFill>
                <a:latin typeface="Trebuchet MS"/>
                <a:cs typeface="Trebuchet MS"/>
              </a:rPr>
              <a:t>network</a:t>
            </a:r>
            <a:r>
              <a:rPr dirty="0" sz="1800" spc="-1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5" b="1">
                <a:solidFill>
                  <a:srgbClr val="FFFFFF"/>
                </a:solidFill>
                <a:latin typeface="Trebuchet MS"/>
                <a:cs typeface="Trebuchet MS"/>
              </a:rPr>
              <a:t>marketing,</a:t>
            </a:r>
            <a:r>
              <a:rPr dirty="0" sz="1800" spc="-10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rebuchet MS"/>
                <a:cs typeface="Trebuchet MS"/>
              </a:rPr>
              <a:t>ada</a:t>
            </a:r>
            <a:r>
              <a:rPr dirty="0" sz="1800" spc="-1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Trebuchet MS"/>
                <a:cs typeface="Trebuchet MS"/>
              </a:rPr>
              <a:t>konsep</a:t>
            </a:r>
            <a:r>
              <a:rPr dirty="0" sz="1800" spc="-1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30" b="1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dirty="0" sz="1800" spc="-1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Trebuchet MS"/>
                <a:cs typeface="Trebuchet MS"/>
              </a:rPr>
              <a:t>disebut, LEVERAGE: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19683" y="4017238"/>
            <a:ext cx="6975475" cy="905510"/>
            <a:chOff x="519683" y="4017238"/>
            <a:chExt cx="6975475" cy="905510"/>
          </a:xfrm>
        </p:grpSpPr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9683" y="4023347"/>
              <a:ext cx="3427476" cy="870216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66927" y="4047743"/>
              <a:ext cx="3337560" cy="780415"/>
            </a:xfrm>
            <a:custGeom>
              <a:avLst/>
              <a:gdLst/>
              <a:ahLst/>
              <a:cxnLst/>
              <a:rect l="l" t="t" r="r" b="b"/>
              <a:pathLst>
                <a:path w="3337560" h="780414">
                  <a:moveTo>
                    <a:pt x="3207512" y="0"/>
                  </a:moveTo>
                  <a:lnTo>
                    <a:pt x="129997" y="0"/>
                  </a:lnTo>
                  <a:lnTo>
                    <a:pt x="79397" y="10209"/>
                  </a:lnTo>
                  <a:lnTo>
                    <a:pt x="38076" y="38052"/>
                  </a:lnTo>
                  <a:lnTo>
                    <a:pt x="10216" y="79349"/>
                  </a:lnTo>
                  <a:lnTo>
                    <a:pt x="0" y="129920"/>
                  </a:lnTo>
                  <a:lnTo>
                    <a:pt x="0" y="649985"/>
                  </a:lnTo>
                  <a:lnTo>
                    <a:pt x="10216" y="700557"/>
                  </a:lnTo>
                  <a:lnTo>
                    <a:pt x="38076" y="741854"/>
                  </a:lnTo>
                  <a:lnTo>
                    <a:pt x="79397" y="769697"/>
                  </a:lnTo>
                  <a:lnTo>
                    <a:pt x="129997" y="779906"/>
                  </a:lnTo>
                  <a:lnTo>
                    <a:pt x="3207512" y="779906"/>
                  </a:lnTo>
                  <a:lnTo>
                    <a:pt x="3258157" y="769697"/>
                  </a:lnTo>
                  <a:lnTo>
                    <a:pt x="3299491" y="741854"/>
                  </a:lnTo>
                  <a:lnTo>
                    <a:pt x="3327348" y="700557"/>
                  </a:lnTo>
                  <a:lnTo>
                    <a:pt x="3337560" y="649985"/>
                  </a:lnTo>
                  <a:lnTo>
                    <a:pt x="3337560" y="129920"/>
                  </a:lnTo>
                  <a:lnTo>
                    <a:pt x="3327348" y="79349"/>
                  </a:lnTo>
                  <a:lnTo>
                    <a:pt x="3299491" y="38052"/>
                  </a:lnTo>
                  <a:lnTo>
                    <a:pt x="3258157" y="10209"/>
                  </a:lnTo>
                  <a:lnTo>
                    <a:pt x="3207512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566927" y="4047743"/>
              <a:ext cx="3337560" cy="780415"/>
            </a:xfrm>
            <a:custGeom>
              <a:avLst/>
              <a:gdLst/>
              <a:ahLst/>
              <a:cxnLst/>
              <a:rect l="l" t="t" r="r" b="b"/>
              <a:pathLst>
                <a:path w="3337560" h="780414">
                  <a:moveTo>
                    <a:pt x="0" y="129920"/>
                  </a:moveTo>
                  <a:lnTo>
                    <a:pt x="10216" y="79349"/>
                  </a:lnTo>
                  <a:lnTo>
                    <a:pt x="38076" y="38052"/>
                  </a:lnTo>
                  <a:lnTo>
                    <a:pt x="79397" y="10209"/>
                  </a:lnTo>
                  <a:lnTo>
                    <a:pt x="129997" y="0"/>
                  </a:lnTo>
                  <a:lnTo>
                    <a:pt x="3207512" y="0"/>
                  </a:lnTo>
                  <a:lnTo>
                    <a:pt x="3258157" y="10209"/>
                  </a:lnTo>
                  <a:lnTo>
                    <a:pt x="3299491" y="38052"/>
                  </a:lnTo>
                  <a:lnTo>
                    <a:pt x="3327348" y="79349"/>
                  </a:lnTo>
                  <a:lnTo>
                    <a:pt x="3337560" y="129920"/>
                  </a:lnTo>
                  <a:lnTo>
                    <a:pt x="3337560" y="649985"/>
                  </a:lnTo>
                  <a:lnTo>
                    <a:pt x="3327348" y="700557"/>
                  </a:lnTo>
                  <a:lnTo>
                    <a:pt x="3299491" y="741854"/>
                  </a:lnTo>
                  <a:lnTo>
                    <a:pt x="3258157" y="769697"/>
                  </a:lnTo>
                  <a:lnTo>
                    <a:pt x="3207512" y="779906"/>
                  </a:lnTo>
                  <a:lnTo>
                    <a:pt x="129997" y="779906"/>
                  </a:lnTo>
                  <a:lnTo>
                    <a:pt x="79397" y="769697"/>
                  </a:lnTo>
                  <a:lnTo>
                    <a:pt x="38076" y="741854"/>
                  </a:lnTo>
                  <a:lnTo>
                    <a:pt x="10216" y="700557"/>
                  </a:lnTo>
                  <a:lnTo>
                    <a:pt x="0" y="649985"/>
                  </a:lnTo>
                  <a:lnTo>
                    <a:pt x="0" y="129920"/>
                  </a:lnTo>
                  <a:close/>
                </a:path>
              </a:pathLst>
            </a:custGeom>
            <a:ln w="10160">
              <a:solidFill>
                <a:srgbClr val="373D5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24255" y="4026395"/>
              <a:ext cx="131114" cy="862596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566927" y="4046664"/>
              <a:ext cx="50800" cy="781050"/>
            </a:xfrm>
            <a:custGeom>
              <a:avLst/>
              <a:gdLst/>
              <a:ahLst/>
              <a:cxnLst/>
              <a:rect l="l" t="t" r="r" b="b"/>
              <a:pathLst>
                <a:path w="50800" h="781050">
                  <a:moveTo>
                    <a:pt x="50292" y="0"/>
                  </a:moveTo>
                  <a:lnTo>
                    <a:pt x="0" y="0"/>
                  </a:lnTo>
                  <a:lnTo>
                    <a:pt x="0" y="780986"/>
                  </a:lnTo>
                  <a:lnTo>
                    <a:pt x="50292" y="780986"/>
                  </a:lnTo>
                  <a:lnTo>
                    <a:pt x="50292" y="0"/>
                  </a:lnTo>
                  <a:close/>
                </a:path>
              </a:pathLst>
            </a:custGeom>
            <a:solidFill>
              <a:srgbClr val="D3AE3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67555" y="4021823"/>
              <a:ext cx="3427476" cy="871740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4114799" y="4046727"/>
              <a:ext cx="3337560" cy="781050"/>
            </a:xfrm>
            <a:custGeom>
              <a:avLst/>
              <a:gdLst/>
              <a:ahLst/>
              <a:cxnLst/>
              <a:rect l="l" t="t" r="r" b="b"/>
              <a:pathLst>
                <a:path w="3337559" h="781050">
                  <a:moveTo>
                    <a:pt x="3207384" y="0"/>
                  </a:moveTo>
                  <a:lnTo>
                    <a:pt x="130175" y="0"/>
                  </a:lnTo>
                  <a:lnTo>
                    <a:pt x="79509" y="10231"/>
                  </a:lnTo>
                  <a:lnTo>
                    <a:pt x="38131" y="38131"/>
                  </a:lnTo>
                  <a:lnTo>
                    <a:pt x="10231" y="79509"/>
                  </a:lnTo>
                  <a:lnTo>
                    <a:pt x="0" y="130175"/>
                  </a:lnTo>
                  <a:lnTo>
                    <a:pt x="0" y="650748"/>
                  </a:lnTo>
                  <a:lnTo>
                    <a:pt x="10231" y="701413"/>
                  </a:lnTo>
                  <a:lnTo>
                    <a:pt x="38131" y="742791"/>
                  </a:lnTo>
                  <a:lnTo>
                    <a:pt x="79509" y="770691"/>
                  </a:lnTo>
                  <a:lnTo>
                    <a:pt x="130175" y="780923"/>
                  </a:lnTo>
                  <a:lnTo>
                    <a:pt x="3207384" y="780923"/>
                  </a:lnTo>
                  <a:lnTo>
                    <a:pt x="3258050" y="770691"/>
                  </a:lnTo>
                  <a:lnTo>
                    <a:pt x="3299428" y="742791"/>
                  </a:lnTo>
                  <a:lnTo>
                    <a:pt x="3327328" y="701413"/>
                  </a:lnTo>
                  <a:lnTo>
                    <a:pt x="3337559" y="650748"/>
                  </a:lnTo>
                  <a:lnTo>
                    <a:pt x="3337559" y="130175"/>
                  </a:lnTo>
                  <a:lnTo>
                    <a:pt x="3327328" y="79509"/>
                  </a:lnTo>
                  <a:lnTo>
                    <a:pt x="3299428" y="38131"/>
                  </a:lnTo>
                  <a:lnTo>
                    <a:pt x="3258050" y="10231"/>
                  </a:lnTo>
                  <a:lnTo>
                    <a:pt x="3207384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4114799" y="4046727"/>
              <a:ext cx="3337560" cy="781050"/>
            </a:xfrm>
            <a:custGeom>
              <a:avLst/>
              <a:gdLst/>
              <a:ahLst/>
              <a:cxnLst/>
              <a:rect l="l" t="t" r="r" b="b"/>
              <a:pathLst>
                <a:path w="3337559" h="781050">
                  <a:moveTo>
                    <a:pt x="0" y="130175"/>
                  </a:moveTo>
                  <a:lnTo>
                    <a:pt x="10231" y="79509"/>
                  </a:lnTo>
                  <a:lnTo>
                    <a:pt x="38131" y="38131"/>
                  </a:lnTo>
                  <a:lnTo>
                    <a:pt x="79509" y="10231"/>
                  </a:lnTo>
                  <a:lnTo>
                    <a:pt x="130175" y="0"/>
                  </a:lnTo>
                  <a:lnTo>
                    <a:pt x="3207384" y="0"/>
                  </a:lnTo>
                  <a:lnTo>
                    <a:pt x="3258050" y="10231"/>
                  </a:lnTo>
                  <a:lnTo>
                    <a:pt x="3299428" y="38131"/>
                  </a:lnTo>
                  <a:lnTo>
                    <a:pt x="3327328" y="79509"/>
                  </a:lnTo>
                  <a:lnTo>
                    <a:pt x="3337559" y="130175"/>
                  </a:lnTo>
                  <a:lnTo>
                    <a:pt x="3337559" y="650748"/>
                  </a:lnTo>
                  <a:lnTo>
                    <a:pt x="3327328" y="701413"/>
                  </a:lnTo>
                  <a:lnTo>
                    <a:pt x="3299428" y="742791"/>
                  </a:lnTo>
                  <a:lnTo>
                    <a:pt x="3258050" y="770691"/>
                  </a:lnTo>
                  <a:lnTo>
                    <a:pt x="3207384" y="780923"/>
                  </a:lnTo>
                  <a:lnTo>
                    <a:pt x="130175" y="780923"/>
                  </a:lnTo>
                  <a:lnTo>
                    <a:pt x="79509" y="770691"/>
                  </a:lnTo>
                  <a:lnTo>
                    <a:pt x="38131" y="742791"/>
                  </a:lnTo>
                  <a:lnTo>
                    <a:pt x="10231" y="701413"/>
                  </a:lnTo>
                  <a:lnTo>
                    <a:pt x="0" y="650748"/>
                  </a:lnTo>
                  <a:lnTo>
                    <a:pt x="0" y="130175"/>
                  </a:lnTo>
                  <a:close/>
                </a:path>
              </a:pathLst>
            </a:custGeom>
            <a:ln w="10160">
              <a:solidFill>
                <a:srgbClr val="373D5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075175" y="4017238"/>
              <a:ext cx="126382" cy="905281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4118355" y="4036402"/>
              <a:ext cx="45720" cy="824865"/>
            </a:xfrm>
            <a:custGeom>
              <a:avLst/>
              <a:gdLst/>
              <a:ahLst/>
              <a:cxnLst/>
              <a:rect l="l" t="t" r="r" b="b"/>
              <a:pathLst>
                <a:path w="45720" h="824864">
                  <a:moveTo>
                    <a:pt x="45718" y="0"/>
                  </a:moveTo>
                  <a:lnTo>
                    <a:pt x="0" y="0"/>
                  </a:lnTo>
                  <a:lnTo>
                    <a:pt x="0" y="824776"/>
                  </a:lnTo>
                  <a:lnTo>
                    <a:pt x="45718" y="824776"/>
                  </a:lnTo>
                  <a:lnTo>
                    <a:pt x="45718" y="0"/>
                  </a:lnTo>
                  <a:close/>
                </a:path>
              </a:pathLst>
            </a:custGeom>
            <a:solidFill>
              <a:srgbClr val="D3AE3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/>
          <p:cNvSpPr txBox="1"/>
          <p:nvPr/>
        </p:nvSpPr>
        <p:spPr>
          <a:xfrm>
            <a:off x="842263" y="4267580"/>
            <a:ext cx="23666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30" b="1">
                <a:solidFill>
                  <a:srgbClr val="F1D474"/>
                </a:solidFill>
                <a:latin typeface="Trebuchet MS"/>
                <a:cs typeface="Trebuchet MS"/>
              </a:rPr>
              <a:t>Kita</a:t>
            </a:r>
            <a:r>
              <a:rPr dirty="0" sz="1500" spc="-10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10" b="1">
                <a:solidFill>
                  <a:srgbClr val="F1D474"/>
                </a:solidFill>
                <a:latin typeface="Trebuchet MS"/>
                <a:cs typeface="Trebuchet MS"/>
              </a:rPr>
              <a:t>membangun</a:t>
            </a:r>
            <a:r>
              <a:rPr dirty="0" sz="1500" spc="-12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10" b="1">
                <a:solidFill>
                  <a:srgbClr val="F1D474"/>
                </a:solidFill>
                <a:latin typeface="Trebuchet MS"/>
                <a:cs typeface="Trebuchet MS"/>
              </a:rPr>
              <a:t>customer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389246" y="4153027"/>
            <a:ext cx="287528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00" spc="-30" b="1">
                <a:solidFill>
                  <a:srgbClr val="F1D474"/>
                </a:solidFill>
                <a:latin typeface="Trebuchet MS"/>
                <a:cs typeface="Trebuchet MS"/>
              </a:rPr>
              <a:t>Kita</a:t>
            </a:r>
            <a:r>
              <a:rPr dirty="0" sz="1500" spc="-9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10" b="1">
                <a:solidFill>
                  <a:srgbClr val="F1D474"/>
                </a:solidFill>
                <a:latin typeface="Trebuchet MS"/>
                <a:cs typeface="Trebuchet MS"/>
              </a:rPr>
              <a:t>membangun</a:t>
            </a:r>
            <a:r>
              <a:rPr dirty="0" sz="1500" spc="-11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40" b="1">
                <a:solidFill>
                  <a:srgbClr val="F1D474"/>
                </a:solidFill>
                <a:latin typeface="Trebuchet MS"/>
                <a:cs typeface="Trebuchet MS"/>
              </a:rPr>
              <a:t>distributor</a:t>
            </a:r>
            <a:r>
              <a:rPr dirty="0" sz="1500" spc="-8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20" b="1">
                <a:solidFill>
                  <a:srgbClr val="F1D474"/>
                </a:solidFill>
                <a:latin typeface="Trebuchet MS"/>
                <a:cs typeface="Trebuchet MS"/>
              </a:rPr>
              <a:t>atau </a:t>
            </a:r>
            <a:r>
              <a:rPr dirty="0" sz="1500" spc="-10" b="1">
                <a:solidFill>
                  <a:srgbClr val="F1D474"/>
                </a:solidFill>
                <a:latin typeface="Trebuchet MS"/>
                <a:cs typeface="Trebuchet MS"/>
              </a:rPr>
              <a:t>mitra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06958" y="4992116"/>
            <a:ext cx="6571615" cy="1304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30" b="1">
                <a:solidFill>
                  <a:srgbClr val="FFFFFF"/>
                </a:solidFill>
                <a:latin typeface="Trebuchet MS"/>
                <a:cs typeface="Trebuchet MS"/>
              </a:rPr>
              <a:t>Kemudian</a:t>
            </a:r>
            <a:r>
              <a:rPr dirty="0" sz="1800" spc="-1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30" b="1">
                <a:solidFill>
                  <a:srgbClr val="FFFFFF"/>
                </a:solidFill>
                <a:latin typeface="Trebuchet MS"/>
                <a:cs typeface="Trebuchet MS"/>
              </a:rPr>
              <a:t>aktivitas</a:t>
            </a:r>
            <a:r>
              <a:rPr dirty="0" sz="1800" spc="-1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Trebuchet MS"/>
                <a:cs typeface="Trebuchet MS"/>
              </a:rPr>
              <a:t>pemasaran</a:t>
            </a:r>
            <a:r>
              <a:rPr dirty="0" sz="1800" spc="-1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20" b="1">
                <a:solidFill>
                  <a:srgbClr val="FFFFFF"/>
                </a:solidFill>
                <a:latin typeface="Trebuchet MS"/>
                <a:cs typeface="Trebuchet MS"/>
              </a:rPr>
              <a:t>dapat</a:t>
            </a:r>
            <a:r>
              <a:rPr dirty="0" sz="1800" spc="-1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25" b="1">
                <a:solidFill>
                  <a:srgbClr val="FFFFFF"/>
                </a:solidFill>
                <a:latin typeface="Trebuchet MS"/>
                <a:cs typeface="Trebuchet MS"/>
              </a:rPr>
              <a:t>dikembangkan</a:t>
            </a:r>
            <a:r>
              <a:rPr dirty="0" sz="1800" spc="-1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Trebuchet MS"/>
                <a:cs typeface="Trebuchet MS"/>
              </a:rPr>
              <a:t>melalui </a:t>
            </a:r>
            <a:r>
              <a:rPr dirty="0" sz="1800" b="1">
                <a:solidFill>
                  <a:srgbClr val="FFFFFF"/>
                </a:solidFill>
                <a:latin typeface="Trebuchet MS"/>
                <a:cs typeface="Trebuchet MS"/>
              </a:rPr>
              <a:t>system</a:t>
            </a:r>
            <a:r>
              <a:rPr dirty="0" sz="1800" spc="-1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30" b="1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dirty="0" sz="1800" spc="-1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20" b="1">
                <a:solidFill>
                  <a:srgbClr val="FFFFFF"/>
                </a:solidFill>
                <a:latin typeface="Trebuchet MS"/>
                <a:cs typeface="Trebuchet MS"/>
              </a:rPr>
              <a:t>dapat</a:t>
            </a:r>
            <a:r>
              <a:rPr dirty="0" sz="1800" spc="-1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30" b="1">
                <a:solidFill>
                  <a:srgbClr val="FFFFFF"/>
                </a:solidFill>
                <a:latin typeface="Trebuchet MS"/>
                <a:cs typeface="Trebuchet MS"/>
              </a:rPr>
              <a:t>diduplikasi.</a:t>
            </a:r>
            <a:r>
              <a:rPr dirty="0" sz="1800" spc="-1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100" b="1">
                <a:solidFill>
                  <a:srgbClr val="FFFFFF"/>
                </a:solidFill>
                <a:latin typeface="Trebuchet MS"/>
                <a:cs typeface="Trebuchet MS"/>
              </a:rPr>
              <a:t>Jadi</a:t>
            </a:r>
            <a:r>
              <a:rPr dirty="0" sz="1800" spc="-1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30" b="1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dirty="0" sz="1800" spc="-1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20" b="1">
                <a:solidFill>
                  <a:srgbClr val="FFFFFF"/>
                </a:solidFill>
                <a:latin typeface="Trebuchet MS"/>
                <a:cs typeface="Trebuchet MS"/>
              </a:rPr>
              <a:t>dibangun</a:t>
            </a:r>
            <a:r>
              <a:rPr dirty="0" sz="1800" spc="-1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30" b="1">
                <a:solidFill>
                  <a:srgbClr val="FFFFFF"/>
                </a:solidFill>
                <a:latin typeface="Trebuchet MS"/>
                <a:cs typeface="Trebuchet MS"/>
              </a:rPr>
              <a:t>bukan</a:t>
            </a:r>
            <a:r>
              <a:rPr dirty="0" sz="1800" spc="-1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Trebuchet MS"/>
                <a:cs typeface="Trebuchet MS"/>
              </a:rPr>
              <a:t>hanya </a:t>
            </a:r>
            <a:r>
              <a:rPr dirty="0" sz="1800" spc="-30" b="1">
                <a:solidFill>
                  <a:srgbClr val="FFFFFF"/>
                </a:solidFill>
                <a:latin typeface="Trebuchet MS"/>
                <a:cs typeface="Trebuchet MS"/>
              </a:rPr>
              <a:t>transaksi,</a:t>
            </a:r>
            <a:r>
              <a:rPr dirty="0" sz="1800" spc="-1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30" b="1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dirty="0" sz="1800" spc="-1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Trebuchet MS"/>
                <a:cs typeface="Trebuchet MS"/>
              </a:rPr>
              <a:t>dibangun</a:t>
            </a:r>
            <a:r>
              <a:rPr dirty="0" sz="1800" spc="-1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Trebuchet MS"/>
                <a:cs typeface="Trebuchet MS"/>
              </a:rPr>
              <a:t>Adalah: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785"/>
              </a:spcBef>
            </a:pPr>
            <a:r>
              <a:rPr dirty="0" sz="1500" b="1">
                <a:solidFill>
                  <a:srgbClr val="F1D474"/>
                </a:solidFill>
                <a:latin typeface="Trebuchet MS"/>
                <a:cs typeface="Trebuchet MS"/>
              </a:rPr>
              <a:t>CUSTOMER</a:t>
            </a:r>
            <a:r>
              <a:rPr dirty="0" sz="1500" spc="-4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F1D474"/>
                </a:solidFill>
                <a:latin typeface="Trebuchet MS"/>
                <a:cs typeface="Trebuchet MS"/>
              </a:rPr>
              <a:t>BASE</a:t>
            </a:r>
            <a:r>
              <a:rPr dirty="0" sz="1500" spc="-4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85" b="1">
                <a:solidFill>
                  <a:srgbClr val="F1D474"/>
                </a:solidFill>
                <a:latin typeface="Trebuchet MS"/>
                <a:cs typeface="Trebuchet MS"/>
              </a:rPr>
              <a:t>+</a:t>
            </a:r>
            <a:r>
              <a:rPr dirty="0" sz="1500" spc="-2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b="1">
                <a:solidFill>
                  <a:srgbClr val="F1D474"/>
                </a:solidFill>
                <a:latin typeface="Trebuchet MS"/>
                <a:cs typeface="Trebuchet MS"/>
              </a:rPr>
              <a:t>DISTRIBUTION</a:t>
            </a:r>
            <a:r>
              <a:rPr dirty="0" sz="1500" spc="-3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85" b="1">
                <a:solidFill>
                  <a:srgbClr val="F1D474"/>
                </a:solidFill>
                <a:latin typeface="Trebuchet MS"/>
                <a:cs typeface="Trebuchet MS"/>
              </a:rPr>
              <a:t>+</a:t>
            </a:r>
            <a:r>
              <a:rPr dirty="0" sz="1500" spc="-3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10" b="1">
                <a:solidFill>
                  <a:srgbClr val="F1D474"/>
                </a:solidFill>
                <a:latin typeface="Trebuchet MS"/>
                <a:cs typeface="Trebuchet MS"/>
              </a:rPr>
              <a:t>NETWORK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81659" y="6482283"/>
            <a:ext cx="17729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GUARDIAN125</a:t>
            </a:r>
            <a:r>
              <a:rPr dirty="0" sz="800" spc="-70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40" b="1">
                <a:solidFill>
                  <a:srgbClr val="B8BBC5"/>
                </a:solidFill>
                <a:latin typeface="Trebuchet MS"/>
                <a:cs typeface="Trebuchet MS"/>
              </a:rPr>
              <a:t>•</a:t>
            </a:r>
            <a:r>
              <a:rPr dirty="0" sz="800" spc="-25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ENTREPRENEURSHIP</a:t>
            </a:r>
            <a:endParaRPr sz="800">
              <a:latin typeface="Trebuchet MS"/>
              <a:cs typeface="Trebuchet MS"/>
            </a:endParaRPr>
          </a:p>
        </p:txBody>
      </p:sp>
      <p:pic>
        <p:nvPicPr>
          <p:cNvPr id="50" name="object 5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996935" y="-1"/>
            <a:ext cx="4195064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9" y="0"/>
            <a:ext cx="12185522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872" y="0"/>
            <a:ext cx="12178665" cy="6858000"/>
            <a:chOff x="13872" y="0"/>
            <a:chExt cx="1217866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72" y="0"/>
              <a:ext cx="12178157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21551" y="3707891"/>
              <a:ext cx="1572005" cy="70637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313805" y="3700907"/>
              <a:ext cx="1534160" cy="668655"/>
            </a:xfrm>
            <a:custGeom>
              <a:avLst/>
              <a:gdLst/>
              <a:ahLst/>
              <a:cxnLst/>
              <a:rect l="l" t="t" r="r" b="b"/>
              <a:pathLst>
                <a:path w="1534159" h="668654">
                  <a:moveTo>
                    <a:pt x="1191641" y="466598"/>
                  </a:moveTo>
                  <a:lnTo>
                    <a:pt x="1060069" y="466598"/>
                  </a:lnTo>
                  <a:lnTo>
                    <a:pt x="1062069" y="499151"/>
                  </a:lnTo>
                  <a:lnTo>
                    <a:pt x="1078071" y="555591"/>
                  </a:lnTo>
                  <a:lnTo>
                    <a:pt x="1109456" y="600529"/>
                  </a:lnTo>
                  <a:lnTo>
                    <a:pt x="1152509" y="633918"/>
                  </a:lnTo>
                  <a:lnTo>
                    <a:pt x="1206013" y="655824"/>
                  </a:lnTo>
                  <a:lnTo>
                    <a:pt x="1266350" y="666769"/>
                  </a:lnTo>
                  <a:lnTo>
                    <a:pt x="1298828" y="668147"/>
                  </a:lnTo>
                  <a:lnTo>
                    <a:pt x="1328619" y="666769"/>
                  </a:lnTo>
                  <a:lnTo>
                    <a:pt x="1330408" y="666769"/>
                  </a:lnTo>
                  <a:lnTo>
                    <a:pt x="1391054" y="654698"/>
                  </a:lnTo>
                  <a:lnTo>
                    <a:pt x="1443658" y="630699"/>
                  </a:lnTo>
                  <a:lnTo>
                    <a:pt x="1485810" y="593603"/>
                  </a:lnTo>
                  <a:lnTo>
                    <a:pt x="1507689" y="560451"/>
                  </a:lnTo>
                  <a:lnTo>
                    <a:pt x="1298828" y="560451"/>
                  </a:lnTo>
                  <a:lnTo>
                    <a:pt x="1276516" y="558905"/>
                  </a:lnTo>
                  <a:lnTo>
                    <a:pt x="1238035" y="546574"/>
                  </a:lnTo>
                  <a:lnTo>
                    <a:pt x="1208625" y="522283"/>
                  </a:lnTo>
                  <a:lnTo>
                    <a:pt x="1193524" y="487699"/>
                  </a:lnTo>
                  <a:lnTo>
                    <a:pt x="1191641" y="466598"/>
                  </a:lnTo>
                  <a:close/>
                </a:path>
                <a:path w="1534159" h="668654">
                  <a:moveTo>
                    <a:pt x="1513077" y="331089"/>
                  </a:moveTo>
                  <a:lnTo>
                    <a:pt x="1298828" y="331089"/>
                  </a:lnTo>
                  <a:lnTo>
                    <a:pt x="1319950" y="332684"/>
                  </a:lnTo>
                  <a:lnTo>
                    <a:pt x="1339119" y="337470"/>
                  </a:lnTo>
                  <a:lnTo>
                    <a:pt x="1384028" y="371453"/>
                  </a:lnTo>
                  <a:lnTo>
                    <a:pt x="1398264" y="413033"/>
                  </a:lnTo>
                  <a:lnTo>
                    <a:pt x="1400048" y="439801"/>
                  </a:lnTo>
                  <a:lnTo>
                    <a:pt x="1398311" y="469185"/>
                  </a:lnTo>
                  <a:lnTo>
                    <a:pt x="1384456" y="515096"/>
                  </a:lnTo>
                  <a:lnTo>
                    <a:pt x="1357336" y="544216"/>
                  </a:lnTo>
                  <a:lnTo>
                    <a:pt x="1320569" y="558643"/>
                  </a:lnTo>
                  <a:lnTo>
                    <a:pt x="1298828" y="560451"/>
                  </a:lnTo>
                  <a:lnTo>
                    <a:pt x="1507689" y="560451"/>
                  </a:lnTo>
                  <a:lnTo>
                    <a:pt x="1516532" y="543028"/>
                  </a:lnTo>
                  <a:lnTo>
                    <a:pt x="1526333" y="512286"/>
                  </a:lnTo>
                  <a:lnTo>
                    <a:pt x="1532205" y="477877"/>
                  </a:lnTo>
                  <a:lnTo>
                    <a:pt x="1534160" y="439801"/>
                  </a:lnTo>
                  <a:lnTo>
                    <a:pt x="1532399" y="403463"/>
                  </a:lnTo>
                  <a:lnTo>
                    <a:pt x="1527226" y="371453"/>
                  </a:lnTo>
                  <a:lnTo>
                    <a:pt x="1527127" y="370840"/>
                  </a:lnTo>
                  <a:lnTo>
                    <a:pt x="1518455" y="342265"/>
                  </a:lnTo>
                  <a:lnTo>
                    <a:pt x="1518354" y="341931"/>
                  </a:lnTo>
                  <a:lnTo>
                    <a:pt x="1513077" y="331089"/>
                  </a:lnTo>
                  <a:close/>
                </a:path>
                <a:path w="1534159" h="668654">
                  <a:moveTo>
                    <a:pt x="1490979" y="9017"/>
                  </a:moveTo>
                  <a:lnTo>
                    <a:pt x="1112774" y="9017"/>
                  </a:lnTo>
                  <a:lnTo>
                    <a:pt x="1084452" y="369824"/>
                  </a:lnTo>
                  <a:lnTo>
                    <a:pt x="1202563" y="369824"/>
                  </a:lnTo>
                  <a:lnTo>
                    <a:pt x="1210061" y="361963"/>
                  </a:lnTo>
                  <a:lnTo>
                    <a:pt x="1218644" y="354758"/>
                  </a:lnTo>
                  <a:lnTo>
                    <a:pt x="1228298" y="348196"/>
                  </a:lnTo>
                  <a:lnTo>
                    <a:pt x="1239012" y="342265"/>
                  </a:lnTo>
                  <a:lnTo>
                    <a:pt x="1250969" y="337470"/>
                  </a:lnTo>
                  <a:lnTo>
                    <a:pt x="1250796" y="337470"/>
                  </a:lnTo>
                  <a:lnTo>
                    <a:pt x="1265301" y="333867"/>
                  </a:lnTo>
                  <a:lnTo>
                    <a:pt x="1281160" y="331781"/>
                  </a:lnTo>
                  <a:lnTo>
                    <a:pt x="1298828" y="331089"/>
                  </a:lnTo>
                  <a:lnTo>
                    <a:pt x="1513077" y="331089"/>
                  </a:lnTo>
                  <a:lnTo>
                    <a:pt x="1506093" y="316738"/>
                  </a:lnTo>
                  <a:lnTo>
                    <a:pt x="1490952" y="294975"/>
                  </a:lnTo>
                  <a:lnTo>
                    <a:pt x="1473549" y="276367"/>
                  </a:lnTo>
                  <a:lnTo>
                    <a:pt x="1463674" y="268605"/>
                  </a:lnTo>
                  <a:lnTo>
                    <a:pt x="1208024" y="268605"/>
                  </a:lnTo>
                  <a:lnTo>
                    <a:pt x="1219453" y="121158"/>
                  </a:lnTo>
                  <a:lnTo>
                    <a:pt x="1490979" y="121158"/>
                  </a:lnTo>
                  <a:lnTo>
                    <a:pt x="1490979" y="9017"/>
                  </a:lnTo>
                  <a:close/>
                </a:path>
                <a:path w="1534159" h="668654">
                  <a:moveTo>
                    <a:pt x="1331087" y="227330"/>
                  </a:moveTo>
                  <a:lnTo>
                    <a:pt x="1290796" y="230378"/>
                  </a:lnTo>
                  <a:lnTo>
                    <a:pt x="1241581" y="245905"/>
                  </a:lnTo>
                  <a:lnTo>
                    <a:pt x="1208024" y="268605"/>
                  </a:lnTo>
                  <a:lnTo>
                    <a:pt x="1463674" y="268605"/>
                  </a:lnTo>
                  <a:lnTo>
                    <a:pt x="1408525" y="239331"/>
                  </a:lnTo>
                  <a:lnTo>
                    <a:pt x="1358042" y="228663"/>
                  </a:lnTo>
                  <a:lnTo>
                    <a:pt x="1331087" y="227330"/>
                  </a:lnTo>
                  <a:close/>
                </a:path>
                <a:path w="1534159" h="668654">
                  <a:moveTo>
                    <a:pt x="312293" y="162306"/>
                  </a:moveTo>
                  <a:lnTo>
                    <a:pt x="173736" y="162306"/>
                  </a:lnTo>
                  <a:lnTo>
                    <a:pt x="173736" y="659130"/>
                  </a:lnTo>
                  <a:lnTo>
                    <a:pt x="312293" y="659130"/>
                  </a:lnTo>
                  <a:lnTo>
                    <a:pt x="312293" y="162306"/>
                  </a:lnTo>
                  <a:close/>
                </a:path>
                <a:path w="1534159" h="668654">
                  <a:moveTo>
                    <a:pt x="312293" y="8001"/>
                  </a:moveTo>
                  <a:lnTo>
                    <a:pt x="187198" y="8001"/>
                  </a:lnTo>
                  <a:lnTo>
                    <a:pt x="176649" y="21149"/>
                  </a:lnTo>
                  <a:lnTo>
                    <a:pt x="165385" y="33750"/>
                  </a:lnTo>
                  <a:lnTo>
                    <a:pt x="127216" y="68306"/>
                  </a:lnTo>
                  <a:lnTo>
                    <a:pt x="80264" y="96774"/>
                  </a:lnTo>
                  <a:lnTo>
                    <a:pt x="42894" y="111934"/>
                  </a:lnTo>
                  <a:lnTo>
                    <a:pt x="0" y="123571"/>
                  </a:lnTo>
                  <a:lnTo>
                    <a:pt x="0" y="245745"/>
                  </a:lnTo>
                  <a:lnTo>
                    <a:pt x="42164" y="237728"/>
                  </a:lnTo>
                  <a:lnTo>
                    <a:pt x="94134" y="220021"/>
                  </a:lnTo>
                  <a:lnTo>
                    <a:pt x="134747" y="197358"/>
                  </a:lnTo>
                  <a:lnTo>
                    <a:pt x="165518" y="171426"/>
                  </a:lnTo>
                  <a:lnTo>
                    <a:pt x="173736" y="162306"/>
                  </a:lnTo>
                  <a:lnTo>
                    <a:pt x="312293" y="162306"/>
                  </a:lnTo>
                  <a:lnTo>
                    <a:pt x="312293" y="8001"/>
                  </a:lnTo>
                  <a:close/>
                </a:path>
                <a:path w="1534159" h="668654">
                  <a:moveTo>
                    <a:pt x="960824" y="115697"/>
                  </a:moveTo>
                  <a:lnTo>
                    <a:pt x="752221" y="115697"/>
                  </a:lnTo>
                  <a:lnTo>
                    <a:pt x="774747" y="117314"/>
                  </a:lnTo>
                  <a:lnTo>
                    <a:pt x="793750" y="122158"/>
                  </a:lnTo>
                  <a:lnTo>
                    <a:pt x="830089" y="155219"/>
                  </a:lnTo>
                  <a:lnTo>
                    <a:pt x="841379" y="204196"/>
                  </a:lnTo>
                  <a:lnTo>
                    <a:pt x="841501" y="205994"/>
                  </a:lnTo>
                  <a:lnTo>
                    <a:pt x="840285" y="225428"/>
                  </a:lnTo>
                  <a:lnTo>
                    <a:pt x="821944" y="278257"/>
                  </a:lnTo>
                  <a:lnTo>
                    <a:pt x="796528" y="311975"/>
                  </a:lnTo>
                  <a:lnTo>
                    <a:pt x="759587" y="347980"/>
                  </a:lnTo>
                  <a:lnTo>
                    <a:pt x="507492" y="567817"/>
                  </a:lnTo>
                  <a:lnTo>
                    <a:pt x="507492" y="659130"/>
                  </a:lnTo>
                  <a:lnTo>
                    <a:pt x="992886" y="659130"/>
                  </a:lnTo>
                  <a:lnTo>
                    <a:pt x="992886" y="547497"/>
                  </a:lnTo>
                  <a:lnTo>
                    <a:pt x="691642" y="547497"/>
                  </a:lnTo>
                  <a:lnTo>
                    <a:pt x="847915" y="416284"/>
                  </a:lnTo>
                  <a:lnTo>
                    <a:pt x="886015" y="381664"/>
                  </a:lnTo>
                  <a:lnTo>
                    <a:pt x="919214" y="347162"/>
                  </a:lnTo>
                  <a:lnTo>
                    <a:pt x="945606" y="309824"/>
                  </a:lnTo>
                  <a:lnTo>
                    <a:pt x="964664" y="268819"/>
                  </a:lnTo>
                  <a:lnTo>
                    <a:pt x="974292" y="222146"/>
                  </a:lnTo>
                  <a:lnTo>
                    <a:pt x="975487" y="196596"/>
                  </a:lnTo>
                  <a:lnTo>
                    <a:pt x="973772" y="166522"/>
                  </a:lnTo>
                  <a:lnTo>
                    <a:pt x="968629" y="138795"/>
                  </a:lnTo>
                  <a:lnTo>
                    <a:pt x="960824" y="115697"/>
                  </a:lnTo>
                  <a:close/>
                </a:path>
                <a:path w="1534159" h="668654">
                  <a:moveTo>
                    <a:pt x="752221" y="0"/>
                  </a:moveTo>
                  <a:lnTo>
                    <a:pt x="684307" y="6762"/>
                  </a:lnTo>
                  <a:lnTo>
                    <a:pt x="627634" y="27051"/>
                  </a:lnTo>
                  <a:lnTo>
                    <a:pt x="582628" y="60166"/>
                  </a:lnTo>
                  <a:lnTo>
                    <a:pt x="549910" y="105283"/>
                  </a:lnTo>
                  <a:lnTo>
                    <a:pt x="530018" y="161464"/>
                  </a:lnTo>
                  <a:lnTo>
                    <a:pt x="523483" y="225428"/>
                  </a:lnTo>
                  <a:lnTo>
                    <a:pt x="523367" y="227838"/>
                  </a:lnTo>
                  <a:lnTo>
                    <a:pt x="649477" y="227838"/>
                  </a:lnTo>
                  <a:lnTo>
                    <a:pt x="650843" y="205994"/>
                  </a:lnTo>
                  <a:lnTo>
                    <a:pt x="650956" y="204196"/>
                  </a:lnTo>
                  <a:lnTo>
                    <a:pt x="662818" y="163722"/>
                  </a:lnTo>
                  <a:lnTo>
                    <a:pt x="687105" y="133270"/>
                  </a:lnTo>
                  <a:lnTo>
                    <a:pt x="726626" y="117649"/>
                  </a:lnTo>
                  <a:lnTo>
                    <a:pt x="752221" y="115697"/>
                  </a:lnTo>
                  <a:lnTo>
                    <a:pt x="960824" y="115697"/>
                  </a:lnTo>
                  <a:lnTo>
                    <a:pt x="960056" y="113424"/>
                  </a:lnTo>
                  <a:lnTo>
                    <a:pt x="932816" y="69802"/>
                  </a:lnTo>
                  <a:lnTo>
                    <a:pt x="893816" y="36274"/>
                  </a:lnTo>
                  <a:lnTo>
                    <a:pt x="843786" y="13180"/>
                  </a:lnTo>
                  <a:lnTo>
                    <a:pt x="784869" y="1472"/>
                  </a:lnTo>
                  <a:lnTo>
                    <a:pt x="75222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313805" y="3700907"/>
              <a:ext cx="1534160" cy="668655"/>
            </a:xfrm>
            <a:custGeom>
              <a:avLst/>
              <a:gdLst/>
              <a:ahLst/>
              <a:cxnLst/>
              <a:rect l="l" t="t" r="r" b="b"/>
              <a:pathLst>
                <a:path w="1534159" h="668654">
                  <a:moveTo>
                    <a:pt x="1112774" y="9017"/>
                  </a:moveTo>
                  <a:lnTo>
                    <a:pt x="1490979" y="9017"/>
                  </a:lnTo>
                  <a:lnTo>
                    <a:pt x="1490979" y="121158"/>
                  </a:lnTo>
                  <a:lnTo>
                    <a:pt x="1219453" y="121158"/>
                  </a:lnTo>
                  <a:lnTo>
                    <a:pt x="1208024" y="268605"/>
                  </a:lnTo>
                  <a:lnTo>
                    <a:pt x="1241581" y="245905"/>
                  </a:lnTo>
                  <a:lnTo>
                    <a:pt x="1290796" y="230378"/>
                  </a:lnTo>
                  <a:lnTo>
                    <a:pt x="1331087" y="227330"/>
                  </a:lnTo>
                  <a:lnTo>
                    <a:pt x="1358042" y="228663"/>
                  </a:lnTo>
                  <a:lnTo>
                    <a:pt x="1408525" y="239331"/>
                  </a:lnTo>
                  <a:lnTo>
                    <a:pt x="1453907" y="260927"/>
                  </a:lnTo>
                  <a:lnTo>
                    <a:pt x="1490952" y="294975"/>
                  </a:lnTo>
                  <a:lnTo>
                    <a:pt x="1518354" y="341931"/>
                  </a:lnTo>
                  <a:lnTo>
                    <a:pt x="1532399" y="403463"/>
                  </a:lnTo>
                  <a:lnTo>
                    <a:pt x="1534160" y="439801"/>
                  </a:lnTo>
                  <a:lnTo>
                    <a:pt x="1532205" y="477877"/>
                  </a:lnTo>
                  <a:lnTo>
                    <a:pt x="1516532" y="543028"/>
                  </a:lnTo>
                  <a:lnTo>
                    <a:pt x="1485810" y="593603"/>
                  </a:lnTo>
                  <a:lnTo>
                    <a:pt x="1443658" y="630699"/>
                  </a:lnTo>
                  <a:lnTo>
                    <a:pt x="1391054" y="654698"/>
                  </a:lnTo>
                  <a:lnTo>
                    <a:pt x="1331237" y="666648"/>
                  </a:lnTo>
                  <a:lnTo>
                    <a:pt x="1298828" y="668147"/>
                  </a:lnTo>
                  <a:lnTo>
                    <a:pt x="1266350" y="666769"/>
                  </a:lnTo>
                  <a:lnTo>
                    <a:pt x="1206013" y="655824"/>
                  </a:lnTo>
                  <a:lnTo>
                    <a:pt x="1152509" y="633918"/>
                  </a:lnTo>
                  <a:lnTo>
                    <a:pt x="1109456" y="600529"/>
                  </a:lnTo>
                  <a:lnTo>
                    <a:pt x="1078071" y="555591"/>
                  </a:lnTo>
                  <a:lnTo>
                    <a:pt x="1062069" y="499151"/>
                  </a:lnTo>
                  <a:lnTo>
                    <a:pt x="1060069" y="466598"/>
                  </a:lnTo>
                  <a:lnTo>
                    <a:pt x="1191641" y="466598"/>
                  </a:lnTo>
                  <a:lnTo>
                    <a:pt x="1193524" y="487699"/>
                  </a:lnTo>
                  <a:lnTo>
                    <a:pt x="1199181" y="506253"/>
                  </a:lnTo>
                  <a:lnTo>
                    <a:pt x="1238035" y="546574"/>
                  </a:lnTo>
                  <a:lnTo>
                    <a:pt x="1276516" y="558905"/>
                  </a:lnTo>
                  <a:lnTo>
                    <a:pt x="1298828" y="560451"/>
                  </a:lnTo>
                  <a:lnTo>
                    <a:pt x="1320569" y="558643"/>
                  </a:lnTo>
                  <a:lnTo>
                    <a:pt x="1357336" y="544216"/>
                  </a:lnTo>
                  <a:lnTo>
                    <a:pt x="1384456" y="515096"/>
                  </a:lnTo>
                  <a:lnTo>
                    <a:pt x="1398311" y="469185"/>
                  </a:lnTo>
                  <a:lnTo>
                    <a:pt x="1400048" y="439801"/>
                  </a:lnTo>
                  <a:lnTo>
                    <a:pt x="1398264" y="413033"/>
                  </a:lnTo>
                  <a:lnTo>
                    <a:pt x="1384028" y="371453"/>
                  </a:lnTo>
                  <a:lnTo>
                    <a:pt x="1339119" y="337470"/>
                  </a:lnTo>
                  <a:lnTo>
                    <a:pt x="1298828" y="331089"/>
                  </a:lnTo>
                  <a:lnTo>
                    <a:pt x="1281160" y="331781"/>
                  </a:lnTo>
                  <a:lnTo>
                    <a:pt x="1239012" y="342265"/>
                  </a:lnTo>
                  <a:lnTo>
                    <a:pt x="1202563" y="369824"/>
                  </a:lnTo>
                  <a:lnTo>
                    <a:pt x="1084452" y="369824"/>
                  </a:lnTo>
                  <a:lnTo>
                    <a:pt x="1112774" y="9017"/>
                  </a:lnTo>
                  <a:close/>
                </a:path>
                <a:path w="1534159" h="668654">
                  <a:moveTo>
                    <a:pt x="187198" y="8001"/>
                  </a:moveTo>
                  <a:lnTo>
                    <a:pt x="312293" y="8001"/>
                  </a:lnTo>
                  <a:lnTo>
                    <a:pt x="312293" y="659130"/>
                  </a:lnTo>
                  <a:lnTo>
                    <a:pt x="173736" y="659130"/>
                  </a:lnTo>
                  <a:lnTo>
                    <a:pt x="173736" y="162306"/>
                  </a:lnTo>
                  <a:lnTo>
                    <a:pt x="165518" y="171426"/>
                  </a:lnTo>
                  <a:lnTo>
                    <a:pt x="134747" y="197358"/>
                  </a:lnTo>
                  <a:lnTo>
                    <a:pt x="94134" y="220021"/>
                  </a:lnTo>
                  <a:lnTo>
                    <a:pt x="42164" y="237728"/>
                  </a:lnTo>
                  <a:lnTo>
                    <a:pt x="0" y="245745"/>
                  </a:lnTo>
                  <a:lnTo>
                    <a:pt x="0" y="123571"/>
                  </a:lnTo>
                  <a:lnTo>
                    <a:pt x="22149" y="118187"/>
                  </a:lnTo>
                  <a:lnTo>
                    <a:pt x="42894" y="111934"/>
                  </a:lnTo>
                  <a:lnTo>
                    <a:pt x="80264" y="96774"/>
                  </a:lnTo>
                  <a:lnTo>
                    <a:pt x="127216" y="68306"/>
                  </a:lnTo>
                  <a:lnTo>
                    <a:pt x="165385" y="33750"/>
                  </a:lnTo>
                  <a:lnTo>
                    <a:pt x="176649" y="21149"/>
                  </a:lnTo>
                  <a:lnTo>
                    <a:pt x="187198" y="8001"/>
                  </a:lnTo>
                  <a:close/>
                </a:path>
                <a:path w="1534159" h="668654">
                  <a:moveTo>
                    <a:pt x="752221" y="0"/>
                  </a:moveTo>
                  <a:lnTo>
                    <a:pt x="815387" y="5873"/>
                  </a:lnTo>
                  <a:lnTo>
                    <a:pt x="870076" y="23368"/>
                  </a:lnTo>
                  <a:lnTo>
                    <a:pt x="914733" y="51752"/>
                  </a:lnTo>
                  <a:lnTo>
                    <a:pt x="948054" y="90424"/>
                  </a:lnTo>
                  <a:lnTo>
                    <a:pt x="968629" y="138795"/>
                  </a:lnTo>
                  <a:lnTo>
                    <a:pt x="975487" y="196596"/>
                  </a:lnTo>
                  <a:lnTo>
                    <a:pt x="974292" y="222146"/>
                  </a:lnTo>
                  <a:lnTo>
                    <a:pt x="964664" y="268819"/>
                  </a:lnTo>
                  <a:lnTo>
                    <a:pt x="945606" y="309824"/>
                  </a:lnTo>
                  <a:lnTo>
                    <a:pt x="919214" y="347162"/>
                  </a:lnTo>
                  <a:lnTo>
                    <a:pt x="886015" y="381664"/>
                  </a:lnTo>
                  <a:lnTo>
                    <a:pt x="847915" y="416284"/>
                  </a:lnTo>
                  <a:lnTo>
                    <a:pt x="691642" y="547497"/>
                  </a:lnTo>
                  <a:lnTo>
                    <a:pt x="992886" y="547497"/>
                  </a:lnTo>
                  <a:lnTo>
                    <a:pt x="992886" y="659130"/>
                  </a:lnTo>
                  <a:lnTo>
                    <a:pt x="507492" y="659130"/>
                  </a:lnTo>
                  <a:lnTo>
                    <a:pt x="507492" y="567817"/>
                  </a:lnTo>
                  <a:lnTo>
                    <a:pt x="759587" y="347980"/>
                  </a:lnTo>
                  <a:lnTo>
                    <a:pt x="779492" y="329692"/>
                  </a:lnTo>
                  <a:lnTo>
                    <a:pt x="810682" y="294830"/>
                  </a:lnTo>
                  <a:lnTo>
                    <a:pt x="830518" y="261536"/>
                  </a:lnTo>
                  <a:lnTo>
                    <a:pt x="841501" y="205994"/>
                  </a:lnTo>
                  <a:lnTo>
                    <a:pt x="840237" y="187465"/>
                  </a:lnTo>
                  <a:lnTo>
                    <a:pt x="821181" y="141478"/>
                  </a:lnTo>
                  <a:lnTo>
                    <a:pt x="774747" y="117314"/>
                  </a:lnTo>
                  <a:lnTo>
                    <a:pt x="752221" y="115697"/>
                  </a:lnTo>
                  <a:lnTo>
                    <a:pt x="726626" y="117649"/>
                  </a:lnTo>
                  <a:lnTo>
                    <a:pt x="687105" y="133270"/>
                  </a:lnTo>
                  <a:lnTo>
                    <a:pt x="662818" y="163722"/>
                  </a:lnTo>
                  <a:lnTo>
                    <a:pt x="650956" y="204196"/>
                  </a:lnTo>
                  <a:lnTo>
                    <a:pt x="649477" y="227838"/>
                  </a:lnTo>
                  <a:lnTo>
                    <a:pt x="523367" y="227838"/>
                  </a:lnTo>
                  <a:lnTo>
                    <a:pt x="530018" y="161464"/>
                  </a:lnTo>
                  <a:lnTo>
                    <a:pt x="549910" y="105283"/>
                  </a:lnTo>
                  <a:lnTo>
                    <a:pt x="582628" y="60166"/>
                  </a:lnTo>
                  <a:lnTo>
                    <a:pt x="627634" y="27051"/>
                  </a:lnTo>
                  <a:lnTo>
                    <a:pt x="684307" y="6762"/>
                  </a:lnTo>
                  <a:lnTo>
                    <a:pt x="716859" y="1690"/>
                  </a:lnTo>
                  <a:lnTo>
                    <a:pt x="752221" y="0"/>
                  </a:lnTo>
                  <a:close/>
                </a:path>
              </a:pathLst>
            </a:custGeom>
            <a:ln w="9144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7920" y="1060577"/>
            <a:ext cx="1607692" cy="133299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902076" y="1240662"/>
            <a:ext cx="4829810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800" spc="-150" b="1">
                <a:solidFill>
                  <a:srgbClr val="244060"/>
                </a:solidFill>
                <a:latin typeface="Trebuchet MS"/>
                <a:cs typeface="Trebuchet MS"/>
              </a:rPr>
              <a:t>Kini</a:t>
            </a:r>
            <a:r>
              <a:rPr dirty="0" sz="2800" spc="-254" b="1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dirty="0" sz="2800" spc="-170" b="1">
                <a:solidFill>
                  <a:srgbClr val="244060"/>
                </a:solidFill>
                <a:latin typeface="Trebuchet MS"/>
                <a:cs typeface="Trebuchet MS"/>
              </a:rPr>
              <a:t>hadir</a:t>
            </a:r>
            <a:r>
              <a:rPr dirty="0" sz="2800" spc="-250" b="1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dirty="0" sz="2800" spc="-105" b="1">
                <a:solidFill>
                  <a:srgbClr val="244060"/>
                </a:solidFill>
                <a:latin typeface="Trebuchet MS"/>
                <a:cs typeface="Trebuchet MS"/>
              </a:rPr>
              <a:t>sebuah</a:t>
            </a:r>
            <a:r>
              <a:rPr dirty="0" sz="2800" spc="-254" b="1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dirty="0" sz="2800" spc="-130" b="1">
                <a:solidFill>
                  <a:srgbClr val="244060"/>
                </a:solidFill>
                <a:latin typeface="Trebuchet MS"/>
                <a:cs typeface="Trebuchet MS"/>
              </a:rPr>
              <a:t>Industri</a:t>
            </a:r>
            <a:r>
              <a:rPr dirty="0" sz="2800" spc="-235" b="1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dirty="0" sz="2800" spc="-10" b="1">
                <a:solidFill>
                  <a:srgbClr val="244060"/>
                </a:solidFill>
                <a:latin typeface="Trebuchet MS"/>
                <a:cs typeface="Trebuchet MS"/>
              </a:rPr>
              <a:t>Bisnis </a:t>
            </a:r>
            <a:r>
              <a:rPr dirty="0" sz="2800" spc="-145" b="1">
                <a:solidFill>
                  <a:srgbClr val="244060"/>
                </a:solidFill>
                <a:latin typeface="Trebuchet MS"/>
                <a:cs typeface="Trebuchet MS"/>
              </a:rPr>
              <a:t>Network</a:t>
            </a:r>
            <a:r>
              <a:rPr dirty="0" sz="2800" spc="-240" b="1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dirty="0" sz="2800" spc="-75" b="1">
                <a:solidFill>
                  <a:srgbClr val="244060"/>
                </a:solidFill>
                <a:latin typeface="Trebuchet MS"/>
                <a:cs typeface="Trebuchet MS"/>
              </a:rPr>
              <a:t>Marketing..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26007" y="3001772"/>
            <a:ext cx="5730875" cy="15830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76835">
              <a:lnSpc>
                <a:spcPts val="3250"/>
              </a:lnSpc>
              <a:spcBef>
                <a:spcPts val="105"/>
              </a:spcBef>
            </a:pPr>
            <a:r>
              <a:rPr dirty="0" sz="3200" spc="-50" b="1">
                <a:solidFill>
                  <a:srgbClr val="244060"/>
                </a:solidFill>
                <a:latin typeface="Trebuchet MS"/>
                <a:cs typeface="Trebuchet MS"/>
              </a:rPr>
              <a:t>PLATFORM</a:t>
            </a:r>
            <a:r>
              <a:rPr dirty="0" sz="3200" spc="-265" b="1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dirty="0" sz="3200" b="1">
                <a:solidFill>
                  <a:srgbClr val="244060"/>
                </a:solidFill>
                <a:latin typeface="Trebuchet MS"/>
                <a:cs typeface="Trebuchet MS"/>
              </a:rPr>
              <a:t>KEMITRAAN</a:t>
            </a:r>
            <a:r>
              <a:rPr dirty="0" sz="3200" spc="-285" b="1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dirty="0" sz="3200" spc="130" b="1">
                <a:solidFill>
                  <a:srgbClr val="244060"/>
                </a:solidFill>
                <a:latin typeface="Trebuchet MS"/>
                <a:cs typeface="Trebuchet MS"/>
              </a:rPr>
              <a:t>BISNIS</a:t>
            </a:r>
            <a:endParaRPr sz="3200">
              <a:latin typeface="Trebuchet MS"/>
              <a:cs typeface="Trebuchet MS"/>
            </a:endParaRPr>
          </a:p>
          <a:p>
            <a:pPr marL="12700">
              <a:lnSpc>
                <a:spcPts val="9010"/>
              </a:lnSpc>
            </a:pPr>
            <a:r>
              <a:rPr dirty="0" sz="8000" spc="-10" b="1">
                <a:solidFill>
                  <a:srgbClr val="244060"/>
                </a:solidFill>
                <a:latin typeface="Trebuchet MS"/>
                <a:cs typeface="Trebuchet MS"/>
              </a:rPr>
              <a:t>GUARDIAN</a:t>
            </a:r>
            <a:endParaRPr sz="8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90014" y="4735448"/>
            <a:ext cx="5622290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244060"/>
                </a:solidFill>
                <a:latin typeface="Trebuchet MS"/>
                <a:cs typeface="Trebuchet MS"/>
              </a:rPr>
              <a:t>Membangun</a:t>
            </a:r>
            <a:r>
              <a:rPr dirty="0" sz="2000" spc="-16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244060"/>
                </a:solidFill>
                <a:latin typeface="Trebuchet MS"/>
                <a:cs typeface="Trebuchet MS"/>
              </a:rPr>
              <a:t>Bisnis.</a:t>
            </a:r>
            <a:r>
              <a:rPr dirty="0" sz="2000" spc="-9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244060"/>
                </a:solidFill>
                <a:latin typeface="Trebuchet MS"/>
                <a:cs typeface="Trebuchet MS"/>
              </a:rPr>
              <a:t>Membangun</a:t>
            </a:r>
            <a:r>
              <a:rPr dirty="0" sz="2000" spc="-13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dirty="0" sz="2000" spc="-60">
                <a:solidFill>
                  <a:srgbClr val="244060"/>
                </a:solidFill>
                <a:latin typeface="Trebuchet MS"/>
                <a:cs typeface="Trebuchet MS"/>
              </a:rPr>
              <a:t>Skill.</a:t>
            </a:r>
            <a:r>
              <a:rPr dirty="0" sz="2000" spc="-55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244060"/>
                </a:solidFill>
                <a:latin typeface="Trebuchet MS"/>
                <a:cs typeface="Trebuchet MS"/>
              </a:rPr>
              <a:t>Membangun </a:t>
            </a:r>
            <a:r>
              <a:rPr dirty="0" sz="2000" spc="75">
                <a:solidFill>
                  <a:srgbClr val="244060"/>
                </a:solidFill>
                <a:latin typeface="Trebuchet MS"/>
                <a:cs typeface="Trebuchet MS"/>
              </a:rPr>
              <a:t>Masa</a:t>
            </a:r>
            <a:r>
              <a:rPr dirty="0" sz="2000" spc="-200">
                <a:solidFill>
                  <a:srgbClr val="244060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244060"/>
                </a:solidFill>
                <a:latin typeface="Trebuchet MS"/>
                <a:cs typeface="Trebuchet MS"/>
              </a:rPr>
              <a:t>Depan.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90650" y="6033617"/>
            <a:ext cx="16090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30" b="1">
                <a:solidFill>
                  <a:srgbClr val="001F5F"/>
                </a:solidFill>
                <a:latin typeface="Trebuchet MS"/>
                <a:cs typeface="Trebuchet MS"/>
                <a:hlinkClick r:id="rId5"/>
              </a:rPr>
              <a:t>www.guardian125.com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584403" y="215646"/>
            <a:ext cx="1600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40" b="1">
                <a:solidFill>
                  <a:srgbClr val="D3AE37"/>
                </a:solidFill>
                <a:latin typeface="Trebuchet MS"/>
                <a:cs typeface="Trebuchet MS"/>
              </a:rPr>
              <a:t>08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45591" y="405366"/>
            <a:ext cx="1041400" cy="127000"/>
            <a:chOff x="545591" y="405366"/>
            <a:chExt cx="1041400" cy="12700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5591" y="405366"/>
              <a:ext cx="1040879" cy="12638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87984" y="425070"/>
              <a:ext cx="960119" cy="45720"/>
            </a:xfrm>
            <a:custGeom>
              <a:avLst/>
              <a:gdLst/>
              <a:ahLst/>
              <a:cxnLst/>
              <a:rect l="l" t="t" r="r" b="b"/>
              <a:pathLst>
                <a:path w="960119" h="45720">
                  <a:moveTo>
                    <a:pt x="960119" y="0"/>
                  </a:moveTo>
                  <a:lnTo>
                    <a:pt x="0" y="0"/>
                  </a:lnTo>
                  <a:lnTo>
                    <a:pt x="0" y="45718"/>
                  </a:lnTo>
                  <a:lnTo>
                    <a:pt x="960119" y="45718"/>
                  </a:lnTo>
                  <a:lnTo>
                    <a:pt x="960119" y="0"/>
                  </a:lnTo>
                  <a:close/>
                </a:path>
              </a:pathLst>
            </a:custGeom>
            <a:solidFill>
              <a:srgbClr val="D3AE3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581659" y="493522"/>
            <a:ext cx="81978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D3AE37"/>
                </a:solidFill>
                <a:latin typeface="Trebuchet MS"/>
                <a:cs typeface="Trebuchet MS"/>
              </a:rPr>
              <a:t>FOUNDATION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xfrm>
            <a:off x="581659" y="765124"/>
            <a:ext cx="3278504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10"/>
              <a:t>Apa</a:t>
            </a:r>
            <a:r>
              <a:rPr dirty="0" spc="-280"/>
              <a:t> </a:t>
            </a:r>
            <a:r>
              <a:rPr dirty="0" spc="-175"/>
              <a:t>itu</a:t>
            </a:r>
            <a:r>
              <a:rPr dirty="0" spc="-275"/>
              <a:t> </a:t>
            </a:r>
            <a:r>
              <a:rPr dirty="0" spc="-95"/>
              <a:t>Guardian125?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81659" y="1395806"/>
            <a:ext cx="7377430" cy="1245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solidFill>
                  <a:srgbClr val="F8F7F1"/>
                </a:solidFill>
                <a:latin typeface="Trebuchet MS"/>
                <a:cs typeface="Trebuchet MS"/>
              </a:rPr>
              <a:t>Guardian125</a:t>
            </a:r>
            <a:r>
              <a:rPr dirty="0" sz="2000" spc="-190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F8F7F1"/>
                </a:solidFill>
                <a:latin typeface="Trebuchet MS"/>
                <a:cs typeface="Trebuchet MS"/>
              </a:rPr>
              <a:t>adalah</a:t>
            </a:r>
            <a:r>
              <a:rPr dirty="0" sz="2000" spc="-125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F8F7F1"/>
                </a:solidFill>
                <a:latin typeface="Trebuchet MS"/>
                <a:cs typeface="Trebuchet MS"/>
              </a:rPr>
              <a:t>sebuah</a:t>
            </a:r>
            <a:r>
              <a:rPr dirty="0" sz="2000" spc="-150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F8F7F1"/>
                </a:solidFill>
                <a:latin typeface="Trebuchet MS"/>
                <a:cs typeface="Trebuchet MS"/>
              </a:rPr>
              <a:t>ekosistem</a:t>
            </a:r>
            <a:r>
              <a:rPr dirty="0" sz="2000" spc="-130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F8F7F1"/>
                </a:solidFill>
                <a:latin typeface="Trebuchet MS"/>
                <a:cs typeface="Trebuchet MS"/>
              </a:rPr>
              <a:t>bisnis</a:t>
            </a:r>
            <a:r>
              <a:rPr dirty="0" sz="2000" spc="-145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F8F7F1"/>
                </a:solidFill>
                <a:latin typeface="Trebuchet MS"/>
                <a:cs typeface="Trebuchet MS"/>
              </a:rPr>
              <a:t>dan</a:t>
            </a:r>
            <a:r>
              <a:rPr dirty="0" sz="2000" spc="-114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25">
                <a:solidFill>
                  <a:srgbClr val="F8F7F1"/>
                </a:solidFill>
                <a:latin typeface="Trebuchet MS"/>
                <a:cs typeface="Trebuchet MS"/>
              </a:rPr>
              <a:t>distribusi</a:t>
            </a:r>
            <a:r>
              <a:rPr dirty="0" sz="2000" spc="-140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F8F7F1"/>
                </a:solidFill>
                <a:latin typeface="Trebuchet MS"/>
                <a:cs typeface="Trebuchet MS"/>
              </a:rPr>
              <a:t>produk </a:t>
            </a:r>
            <a:r>
              <a:rPr dirty="0" sz="2000">
                <a:solidFill>
                  <a:srgbClr val="F8F7F1"/>
                </a:solidFill>
                <a:latin typeface="Trebuchet MS"/>
                <a:cs typeface="Trebuchet MS"/>
              </a:rPr>
              <a:t>berbasis</a:t>
            </a:r>
            <a:r>
              <a:rPr dirty="0" sz="2000" spc="-155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60">
                <a:solidFill>
                  <a:srgbClr val="F8F7F1"/>
                </a:solidFill>
                <a:latin typeface="Trebuchet MS"/>
                <a:cs typeface="Trebuchet MS"/>
              </a:rPr>
              <a:t>kemitraan</a:t>
            </a:r>
            <a:r>
              <a:rPr dirty="0" sz="2000" spc="-155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F8F7F1"/>
                </a:solidFill>
                <a:latin typeface="Trebuchet MS"/>
                <a:cs typeface="Trebuchet MS"/>
              </a:rPr>
              <a:t>dengan</a:t>
            </a:r>
            <a:r>
              <a:rPr dirty="0" sz="2000" spc="-155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F8F7F1"/>
                </a:solidFill>
                <a:latin typeface="Trebuchet MS"/>
                <a:cs typeface="Trebuchet MS"/>
              </a:rPr>
              <a:t>sistem</a:t>
            </a:r>
            <a:r>
              <a:rPr dirty="0" sz="2000" spc="-150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60">
                <a:solidFill>
                  <a:srgbClr val="F8F7F1"/>
                </a:solidFill>
                <a:latin typeface="Trebuchet MS"/>
                <a:cs typeface="Trebuchet MS"/>
              </a:rPr>
              <a:t>network</a:t>
            </a:r>
            <a:r>
              <a:rPr dirty="0" sz="2000" spc="-145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65">
                <a:solidFill>
                  <a:srgbClr val="F8F7F1"/>
                </a:solidFill>
                <a:latin typeface="Trebuchet MS"/>
                <a:cs typeface="Trebuchet MS"/>
              </a:rPr>
              <a:t>marketing</a:t>
            </a:r>
            <a:r>
              <a:rPr dirty="0" sz="2000" spc="-145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20">
                <a:solidFill>
                  <a:srgbClr val="F8F7F1"/>
                </a:solidFill>
                <a:latin typeface="Trebuchet MS"/>
                <a:cs typeface="Trebuchet MS"/>
              </a:rPr>
              <a:t>yang </a:t>
            </a:r>
            <a:r>
              <a:rPr dirty="0" sz="2000" spc="-10">
                <a:solidFill>
                  <a:srgbClr val="F8F7F1"/>
                </a:solidFill>
                <a:latin typeface="Trebuchet MS"/>
                <a:cs typeface="Trebuchet MS"/>
              </a:rPr>
              <a:t>menggabungkan</a:t>
            </a:r>
            <a:r>
              <a:rPr dirty="0" sz="2000" spc="-170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50">
                <a:solidFill>
                  <a:srgbClr val="F8F7F1"/>
                </a:solidFill>
                <a:latin typeface="Trebuchet MS"/>
                <a:cs typeface="Trebuchet MS"/>
              </a:rPr>
              <a:t>produk,</a:t>
            </a:r>
            <a:r>
              <a:rPr dirty="0" sz="2000" spc="-160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30">
                <a:solidFill>
                  <a:srgbClr val="F8F7F1"/>
                </a:solidFill>
                <a:latin typeface="Trebuchet MS"/>
                <a:cs typeface="Trebuchet MS"/>
              </a:rPr>
              <a:t>system,</a:t>
            </a:r>
            <a:r>
              <a:rPr dirty="0" sz="2000" spc="-145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80">
                <a:solidFill>
                  <a:srgbClr val="F8F7F1"/>
                </a:solidFill>
                <a:latin typeface="Trebuchet MS"/>
                <a:cs typeface="Trebuchet MS"/>
              </a:rPr>
              <a:t>reward,</a:t>
            </a:r>
            <a:r>
              <a:rPr dirty="0" sz="2000" spc="-155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30">
                <a:solidFill>
                  <a:srgbClr val="F8F7F1"/>
                </a:solidFill>
                <a:latin typeface="Trebuchet MS"/>
                <a:cs typeface="Trebuchet MS"/>
              </a:rPr>
              <a:t>edukasi,</a:t>
            </a:r>
            <a:r>
              <a:rPr dirty="0" sz="2000" spc="-155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50">
                <a:solidFill>
                  <a:srgbClr val="F8F7F1"/>
                </a:solidFill>
                <a:latin typeface="Trebuchet MS"/>
                <a:cs typeface="Trebuchet MS"/>
              </a:rPr>
              <a:t>teknologi</a:t>
            </a:r>
            <a:r>
              <a:rPr dirty="0" sz="2000" spc="-145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35">
                <a:solidFill>
                  <a:srgbClr val="F8F7F1"/>
                </a:solidFill>
                <a:latin typeface="Trebuchet MS"/>
                <a:cs typeface="Trebuchet MS"/>
              </a:rPr>
              <a:t>digital, </a:t>
            </a:r>
            <a:r>
              <a:rPr dirty="0" sz="2000">
                <a:solidFill>
                  <a:srgbClr val="F8F7F1"/>
                </a:solidFill>
                <a:latin typeface="Trebuchet MS"/>
                <a:cs typeface="Trebuchet MS"/>
              </a:rPr>
              <a:t>dan</a:t>
            </a:r>
            <a:r>
              <a:rPr dirty="0" sz="2000" spc="-175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F8F7F1"/>
                </a:solidFill>
                <a:latin typeface="Trebuchet MS"/>
                <a:cs typeface="Trebuchet MS"/>
              </a:rPr>
              <a:t>komunitas.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9284207" y="0"/>
            <a:ext cx="2908300" cy="3261360"/>
            <a:chOff x="9284207" y="0"/>
            <a:chExt cx="2908300" cy="326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84207" y="0"/>
              <a:ext cx="2907792" cy="326136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326879" y="0"/>
              <a:ext cx="2865120" cy="3200400"/>
            </a:xfrm>
            <a:custGeom>
              <a:avLst/>
              <a:gdLst/>
              <a:ahLst/>
              <a:cxnLst/>
              <a:rect l="l" t="t" r="r" b="b"/>
              <a:pathLst>
                <a:path w="2865120" h="3200400">
                  <a:moveTo>
                    <a:pt x="2674518" y="0"/>
                  </a:moveTo>
                  <a:lnTo>
                    <a:pt x="800201" y="0"/>
                  </a:lnTo>
                  <a:lnTo>
                    <a:pt x="770704" y="19234"/>
                  </a:lnTo>
                  <a:lnTo>
                    <a:pt x="733370" y="44992"/>
                  </a:lnTo>
                  <a:lnTo>
                    <a:pt x="696750" y="71689"/>
                  </a:lnTo>
                  <a:lnTo>
                    <a:pt x="660860" y="99310"/>
                  </a:lnTo>
                  <a:lnTo>
                    <a:pt x="625720" y="127835"/>
                  </a:lnTo>
                  <a:lnTo>
                    <a:pt x="591345" y="157249"/>
                  </a:lnTo>
                  <a:lnTo>
                    <a:pt x="557753" y="187533"/>
                  </a:lnTo>
                  <a:lnTo>
                    <a:pt x="524962" y="218670"/>
                  </a:lnTo>
                  <a:lnTo>
                    <a:pt x="492990" y="250642"/>
                  </a:lnTo>
                  <a:lnTo>
                    <a:pt x="461853" y="283433"/>
                  </a:lnTo>
                  <a:lnTo>
                    <a:pt x="431569" y="317025"/>
                  </a:lnTo>
                  <a:lnTo>
                    <a:pt x="402155" y="351400"/>
                  </a:lnTo>
                  <a:lnTo>
                    <a:pt x="373630" y="386540"/>
                  </a:lnTo>
                  <a:lnTo>
                    <a:pt x="346009" y="422430"/>
                  </a:lnTo>
                  <a:lnTo>
                    <a:pt x="319312" y="459050"/>
                  </a:lnTo>
                  <a:lnTo>
                    <a:pt x="293554" y="496384"/>
                  </a:lnTo>
                  <a:lnTo>
                    <a:pt x="268754" y="534415"/>
                  </a:lnTo>
                  <a:lnTo>
                    <a:pt x="244929" y="573124"/>
                  </a:lnTo>
                  <a:lnTo>
                    <a:pt x="222097" y="612495"/>
                  </a:lnTo>
                  <a:lnTo>
                    <a:pt x="200274" y="652509"/>
                  </a:lnTo>
                  <a:lnTo>
                    <a:pt x="179478" y="693151"/>
                  </a:lnTo>
                  <a:lnTo>
                    <a:pt x="159727" y="734401"/>
                  </a:lnTo>
                  <a:lnTo>
                    <a:pt x="141039" y="776243"/>
                  </a:lnTo>
                  <a:lnTo>
                    <a:pt x="123429" y="818660"/>
                  </a:lnTo>
                  <a:lnTo>
                    <a:pt x="106917" y="861633"/>
                  </a:lnTo>
                  <a:lnTo>
                    <a:pt x="91519" y="905146"/>
                  </a:lnTo>
                  <a:lnTo>
                    <a:pt x="77252" y="949181"/>
                  </a:lnTo>
                  <a:lnTo>
                    <a:pt x="64135" y="993721"/>
                  </a:lnTo>
                  <a:lnTo>
                    <a:pt x="52185" y="1038747"/>
                  </a:lnTo>
                  <a:lnTo>
                    <a:pt x="41418" y="1084244"/>
                  </a:lnTo>
                  <a:lnTo>
                    <a:pt x="31853" y="1130193"/>
                  </a:lnTo>
                  <a:lnTo>
                    <a:pt x="23506" y="1176577"/>
                  </a:lnTo>
                  <a:lnTo>
                    <a:pt x="16396" y="1223378"/>
                  </a:lnTo>
                  <a:lnTo>
                    <a:pt x="10540" y="1270580"/>
                  </a:lnTo>
                  <a:lnTo>
                    <a:pt x="5955" y="1318164"/>
                  </a:lnTo>
                  <a:lnTo>
                    <a:pt x="2658" y="1366114"/>
                  </a:lnTo>
                  <a:lnTo>
                    <a:pt x="667" y="1414412"/>
                  </a:lnTo>
                  <a:lnTo>
                    <a:pt x="0" y="1463039"/>
                  </a:lnTo>
                  <a:lnTo>
                    <a:pt x="667" y="1511667"/>
                  </a:lnTo>
                  <a:lnTo>
                    <a:pt x="2658" y="1559965"/>
                  </a:lnTo>
                  <a:lnTo>
                    <a:pt x="5955" y="1607915"/>
                  </a:lnTo>
                  <a:lnTo>
                    <a:pt x="10540" y="1655499"/>
                  </a:lnTo>
                  <a:lnTo>
                    <a:pt x="16396" y="1702701"/>
                  </a:lnTo>
                  <a:lnTo>
                    <a:pt x="23506" y="1749502"/>
                  </a:lnTo>
                  <a:lnTo>
                    <a:pt x="31853" y="1795886"/>
                  </a:lnTo>
                  <a:lnTo>
                    <a:pt x="41418" y="1841835"/>
                  </a:lnTo>
                  <a:lnTo>
                    <a:pt x="52185" y="1887332"/>
                  </a:lnTo>
                  <a:lnTo>
                    <a:pt x="64135" y="1932358"/>
                  </a:lnTo>
                  <a:lnTo>
                    <a:pt x="77252" y="1976898"/>
                  </a:lnTo>
                  <a:lnTo>
                    <a:pt x="91519" y="2020933"/>
                  </a:lnTo>
                  <a:lnTo>
                    <a:pt x="106917" y="2064446"/>
                  </a:lnTo>
                  <a:lnTo>
                    <a:pt x="123429" y="2107419"/>
                  </a:lnTo>
                  <a:lnTo>
                    <a:pt x="141039" y="2149836"/>
                  </a:lnTo>
                  <a:lnTo>
                    <a:pt x="159727" y="2191678"/>
                  </a:lnTo>
                  <a:lnTo>
                    <a:pt x="179478" y="2232928"/>
                  </a:lnTo>
                  <a:lnTo>
                    <a:pt x="200274" y="2273570"/>
                  </a:lnTo>
                  <a:lnTo>
                    <a:pt x="222097" y="2313584"/>
                  </a:lnTo>
                  <a:lnTo>
                    <a:pt x="244929" y="2352955"/>
                  </a:lnTo>
                  <a:lnTo>
                    <a:pt x="268754" y="2391664"/>
                  </a:lnTo>
                  <a:lnTo>
                    <a:pt x="293554" y="2429695"/>
                  </a:lnTo>
                  <a:lnTo>
                    <a:pt x="319312" y="2467029"/>
                  </a:lnTo>
                  <a:lnTo>
                    <a:pt x="346009" y="2503649"/>
                  </a:lnTo>
                  <a:lnTo>
                    <a:pt x="373630" y="2539539"/>
                  </a:lnTo>
                  <a:lnTo>
                    <a:pt x="402155" y="2574679"/>
                  </a:lnTo>
                  <a:lnTo>
                    <a:pt x="431569" y="2609054"/>
                  </a:lnTo>
                  <a:lnTo>
                    <a:pt x="461853" y="2642646"/>
                  </a:lnTo>
                  <a:lnTo>
                    <a:pt x="492990" y="2675437"/>
                  </a:lnTo>
                  <a:lnTo>
                    <a:pt x="524962" y="2707409"/>
                  </a:lnTo>
                  <a:lnTo>
                    <a:pt x="557753" y="2738546"/>
                  </a:lnTo>
                  <a:lnTo>
                    <a:pt x="591345" y="2768830"/>
                  </a:lnTo>
                  <a:lnTo>
                    <a:pt x="625720" y="2798244"/>
                  </a:lnTo>
                  <a:lnTo>
                    <a:pt x="660860" y="2826769"/>
                  </a:lnTo>
                  <a:lnTo>
                    <a:pt x="696750" y="2854390"/>
                  </a:lnTo>
                  <a:lnTo>
                    <a:pt x="733370" y="2881087"/>
                  </a:lnTo>
                  <a:lnTo>
                    <a:pt x="770704" y="2906845"/>
                  </a:lnTo>
                  <a:lnTo>
                    <a:pt x="808735" y="2931645"/>
                  </a:lnTo>
                  <a:lnTo>
                    <a:pt x="847444" y="2955470"/>
                  </a:lnTo>
                  <a:lnTo>
                    <a:pt x="886815" y="2978302"/>
                  </a:lnTo>
                  <a:lnTo>
                    <a:pt x="926829" y="3000125"/>
                  </a:lnTo>
                  <a:lnTo>
                    <a:pt x="967471" y="3020921"/>
                  </a:lnTo>
                  <a:lnTo>
                    <a:pt x="1008721" y="3040672"/>
                  </a:lnTo>
                  <a:lnTo>
                    <a:pt x="1050563" y="3059360"/>
                  </a:lnTo>
                  <a:lnTo>
                    <a:pt x="1092980" y="3076970"/>
                  </a:lnTo>
                  <a:lnTo>
                    <a:pt x="1135953" y="3093482"/>
                  </a:lnTo>
                  <a:lnTo>
                    <a:pt x="1179466" y="3108880"/>
                  </a:lnTo>
                  <a:lnTo>
                    <a:pt x="1223501" y="3123147"/>
                  </a:lnTo>
                  <a:lnTo>
                    <a:pt x="1268041" y="3136264"/>
                  </a:lnTo>
                  <a:lnTo>
                    <a:pt x="1313067" y="3148214"/>
                  </a:lnTo>
                  <a:lnTo>
                    <a:pt x="1358564" y="3158981"/>
                  </a:lnTo>
                  <a:lnTo>
                    <a:pt x="1404513" y="3168546"/>
                  </a:lnTo>
                  <a:lnTo>
                    <a:pt x="1450897" y="3176893"/>
                  </a:lnTo>
                  <a:lnTo>
                    <a:pt x="1497698" y="3184003"/>
                  </a:lnTo>
                  <a:lnTo>
                    <a:pt x="1544900" y="3189859"/>
                  </a:lnTo>
                  <a:lnTo>
                    <a:pt x="1592484" y="3194444"/>
                  </a:lnTo>
                  <a:lnTo>
                    <a:pt x="1640434" y="3197741"/>
                  </a:lnTo>
                  <a:lnTo>
                    <a:pt x="1688732" y="3199732"/>
                  </a:lnTo>
                  <a:lnTo>
                    <a:pt x="1737360" y="3200400"/>
                  </a:lnTo>
                  <a:lnTo>
                    <a:pt x="1785987" y="3199732"/>
                  </a:lnTo>
                  <a:lnTo>
                    <a:pt x="1834285" y="3197741"/>
                  </a:lnTo>
                  <a:lnTo>
                    <a:pt x="1882235" y="3194444"/>
                  </a:lnTo>
                  <a:lnTo>
                    <a:pt x="1929819" y="3189859"/>
                  </a:lnTo>
                  <a:lnTo>
                    <a:pt x="1977021" y="3184003"/>
                  </a:lnTo>
                  <a:lnTo>
                    <a:pt x="2023822" y="3176893"/>
                  </a:lnTo>
                  <a:lnTo>
                    <a:pt x="2070206" y="3168546"/>
                  </a:lnTo>
                  <a:lnTo>
                    <a:pt x="2116155" y="3158981"/>
                  </a:lnTo>
                  <a:lnTo>
                    <a:pt x="2161652" y="3148214"/>
                  </a:lnTo>
                  <a:lnTo>
                    <a:pt x="2206678" y="3136264"/>
                  </a:lnTo>
                  <a:lnTo>
                    <a:pt x="2251218" y="3123147"/>
                  </a:lnTo>
                  <a:lnTo>
                    <a:pt x="2295253" y="3108880"/>
                  </a:lnTo>
                  <a:lnTo>
                    <a:pt x="2338766" y="3093482"/>
                  </a:lnTo>
                  <a:lnTo>
                    <a:pt x="2381739" y="3076970"/>
                  </a:lnTo>
                  <a:lnTo>
                    <a:pt x="2424156" y="3059360"/>
                  </a:lnTo>
                  <a:lnTo>
                    <a:pt x="2465998" y="3040672"/>
                  </a:lnTo>
                  <a:lnTo>
                    <a:pt x="2507248" y="3020921"/>
                  </a:lnTo>
                  <a:lnTo>
                    <a:pt x="2547890" y="3000125"/>
                  </a:lnTo>
                  <a:lnTo>
                    <a:pt x="2587904" y="2978302"/>
                  </a:lnTo>
                  <a:lnTo>
                    <a:pt x="2627275" y="2955470"/>
                  </a:lnTo>
                  <a:lnTo>
                    <a:pt x="2665984" y="2931645"/>
                  </a:lnTo>
                  <a:lnTo>
                    <a:pt x="2704015" y="2906845"/>
                  </a:lnTo>
                  <a:lnTo>
                    <a:pt x="2741349" y="2881087"/>
                  </a:lnTo>
                  <a:lnTo>
                    <a:pt x="2777969" y="2854390"/>
                  </a:lnTo>
                  <a:lnTo>
                    <a:pt x="2813859" y="2826769"/>
                  </a:lnTo>
                  <a:lnTo>
                    <a:pt x="2848999" y="2798244"/>
                  </a:lnTo>
                  <a:lnTo>
                    <a:pt x="2865120" y="2784450"/>
                  </a:lnTo>
                  <a:lnTo>
                    <a:pt x="2865120" y="141629"/>
                  </a:lnTo>
                  <a:lnTo>
                    <a:pt x="2813859" y="99310"/>
                  </a:lnTo>
                  <a:lnTo>
                    <a:pt x="2777969" y="71689"/>
                  </a:lnTo>
                  <a:lnTo>
                    <a:pt x="2741349" y="44992"/>
                  </a:lnTo>
                  <a:lnTo>
                    <a:pt x="2704015" y="19234"/>
                  </a:lnTo>
                  <a:lnTo>
                    <a:pt x="2674518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1" name="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83016" y="395604"/>
            <a:ext cx="2909443" cy="254800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98512" y="3132899"/>
            <a:ext cx="3502152" cy="811847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4300728" y="3342144"/>
            <a:ext cx="3583304" cy="490855"/>
            <a:chOff x="4300728" y="3342144"/>
            <a:chExt cx="3583304" cy="490855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00728" y="3342144"/>
              <a:ext cx="3582924" cy="49071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343400" y="3361309"/>
              <a:ext cx="3502660" cy="410845"/>
            </a:xfrm>
            <a:custGeom>
              <a:avLst/>
              <a:gdLst/>
              <a:ahLst/>
              <a:cxnLst/>
              <a:rect l="l" t="t" r="r" b="b"/>
              <a:pathLst>
                <a:path w="3502659" h="410845">
                  <a:moveTo>
                    <a:pt x="3433699" y="0"/>
                  </a:moveTo>
                  <a:lnTo>
                    <a:pt x="68452" y="0"/>
                  </a:lnTo>
                  <a:lnTo>
                    <a:pt x="41790" y="5373"/>
                  </a:lnTo>
                  <a:lnTo>
                    <a:pt x="20034" y="20034"/>
                  </a:lnTo>
                  <a:lnTo>
                    <a:pt x="5373" y="41790"/>
                  </a:lnTo>
                  <a:lnTo>
                    <a:pt x="0" y="68452"/>
                  </a:lnTo>
                  <a:lnTo>
                    <a:pt x="0" y="342010"/>
                  </a:lnTo>
                  <a:lnTo>
                    <a:pt x="5373" y="368673"/>
                  </a:lnTo>
                  <a:lnTo>
                    <a:pt x="20034" y="390429"/>
                  </a:lnTo>
                  <a:lnTo>
                    <a:pt x="41790" y="405090"/>
                  </a:lnTo>
                  <a:lnTo>
                    <a:pt x="68452" y="410463"/>
                  </a:lnTo>
                  <a:lnTo>
                    <a:pt x="3433699" y="410463"/>
                  </a:lnTo>
                  <a:lnTo>
                    <a:pt x="3460361" y="405090"/>
                  </a:lnTo>
                  <a:lnTo>
                    <a:pt x="3482117" y="390429"/>
                  </a:lnTo>
                  <a:lnTo>
                    <a:pt x="3496778" y="368673"/>
                  </a:lnTo>
                  <a:lnTo>
                    <a:pt x="3502152" y="342010"/>
                  </a:lnTo>
                  <a:lnTo>
                    <a:pt x="3502152" y="68452"/>
                  </a:lnTo>
                  <a:lnTo>
                    <a:pt x="3496778" y="41790"/>
                  </a:lnTo>
                  <a:lnTo>
                    <a:pt x="3482117" y="20034"/>
                  </a:lnTo>
                  <a:lnTo>
                    <a:pt x="3460361" y="5373"/>
                  </a:lnTo>
                  <a:lnTo>
                    <a:pt x="3433699" y="0"/>
                  </a:lnTo>
                  <a:close/>
                </a:path>
              </a:pathLst>
            </a:custGeom>
            <a:solidFill>
              <a:srgbClr val="D3AE3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4758944" y="3394329"/>
            <a:ext cx="26523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80D1C"/>
                </a:solidFill>
                <a:latin typeface="Trebuchet MS"/>
                <a:cs typeface="Trebuchet MS"/>
              </a:rPr>
              <a:t>K</a:t>
            </a:r>
            <a:r>
              <a:rPr dirty="0" sz="1800" spc="-250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080D1C"/>
                </a:solidFill>
                <a:latin typeface="Trebuchet MS"/>
                <a:cs typeface="Trebuchet MS"/>
              </a:rPr>
              <a:t>E</a:t>
            </a:r>
            <a:r>
              <a:rPr dirty="0" sz="1800" spc="-240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080D1C"/>
                </a:solidFill>
                <a:latin typeface="Trebuchet MS"/>
                <a:cs typeface="Trebuchet MS"/>
              </a:rPr>
              <a:t>U</a:t>
            </a:r>
            <a:r>
              <a:rPr dirty="0" sz="1800" spc="-245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800" spc="95" b="1">
                <a:solidFill>
                  <a:srgbClr val="080D1C"/>
                </a:solidFill>
                <a:latin typeface="Trebuchet MS"/>
                <a:cs typeface="Trebuchet MS"/>
              </a:rPr>
              <a:t>N</a:t>
            </a:r>
            <a:r>
              <a:rPr dirty="0" sz="1800" spc="-245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800" spc="70" b="1">
                <a:solidFill>
                  <a:srgbClr val="080D1C"/>
                </a:solidFill>
                <a:latin typeface="Trebuchet MS"/>
                <a:cs typeface="Trebuchet MS"/>
              </a:rPr>
              <a:t>G</a:t>
            </a:r>
            <a:r>
              <a:rPr dirty="0" sz="1800" spc="-235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800" spc="70" b="1">
                <a:solidFill>
                  <a:srgbClr val="080D1C"/>
                </a:solidFill>
                <a:latin typeface="Trebuchet MS"/>
                <a:cs typeface="Trebuchet MS"/>
              </a:rPr>
              <a:t>G</a:t>
            </a:r>
            <a:r>
              <a:rPr dirty="0" sz="1800" spc="-235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080D1C"/>
                </a:solidFill>
                <a:latin typeface="Trebuchet MS"/>
                <a:cs typeface="Trebuchet MS"/>
              </a:rPr>
              <a:t>U</a:t>
            </a:r>
            <a:r>
              <a:rPr dirty="0" sz="1800" spc="-245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800" spc="-80" b="1">
                <a:solidFill>
                  <a:srgbClr val="080D1C"/>
                </a:solidFill>
                <a:latin typeface="Trebuchet MS"/>
                <a:cs typeface="Trebuchet MS"/>
              </a:rPr>
              <a:t>L</a:t>
            </a:r>
            <a:r>
              <a:rPr dirty="0" sz="1800" spc="-204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800" spc="-30" b="1">
                <a:solidFill>
                  <a:srgbClr val="080D1C"/>
                </a:solidFill>
                <a:latin typeface="Trebuchet MS"/>
                <a:cs typeface="Trebuchet MS"/>
              </a:rPr>
              <a:t>A</a:t>
            </a:r>
            <a:r>
              <a:rPr dirty="0" sz="1800" spc="-240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800" spc="95" b="1">
                <a:solidFill>
                  <a:srgbClr val="080D1C"/>
                </a:solidFill>
                <a:latin typeface="Trebuchet MS"/>
                <a:cs typeface="Trebuchet MS"/>
              </a:rPr>
              <a:t>N</a:t>
            </a:r>
            <a:r>
              <a:rPr dirty="0" sz="1800" spc="420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080D1C"/>
                </a:solidFill>
                <a:latin typeface="Trebuchet MS"/>
                <a:cs typeface="Trebuchet MS"/>
              </a:rPr>
              <a:t>K</a:t>
            </a:r>
            <a:r>
              <a:rPr dirty="0" sz="1800" spc="-245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800" spc="-30" b="1">
                <a:solidFill>
                  <a:srgbClr val="080D1C"/>
                </a:solidFill>
                <a:latin typeface="Trebuchet MS"/>
                <a:cs typeface="Trebuchet MS"/>
              </a:rPr>
              <a:t>A</a:t>
            </a:r>
            <a:r>
              <a:rPr dirty="0" sz="1800" spc="-245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800" spc="130" b="1">
                <a:solidFill>
                  <a:srgbClr val="080D1C"/>
                </a:solidFill>
                <a:latin typeface="Trebuchet MS"/>
                <a:cs typeface="Trebuchet MS"/>
              </a:rPr>
              <a:t>M</a:t>
            </a:r>
            <a:r>
              <a:rPr dirty="0" sz="1800" spc="-240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800" spc="-50" b="1">
                <a:solidFill>
                  <a:srgbClr val="080D1C"/>
                </a:solidFill>
                <a:latin typeface="Trebuchet MS"/>
                <a:cs typeface="Trebuchet MS"/>
              </a:rPr>
              <a:t>I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088248" y="3132899"/>
            <a:ext cx="3502152" cy="81184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4917954"/>
            <a:ext cx="2598420" cy="1940560"/>
            <a:chOff x="0" y="4917954"/>
            <a:chExt cx="2598420" cy="194056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917954"/>
              <a:ext cx="2598420" cy="194004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4937760"/>
              <a:ext cx="2560320" cy="1920239"/>
            </a:xfrm>
            <a:custGeom>
              <a:avLst/>
              <a:gdLst/>
              <a:ahLst/>
              <a:cxnLst/>
              <a:rect l="l" t="t" r="r" b="b"/>
              <a:pathLst>
                <a:path w="2560320" h="1920240">
                  <a:moveTo>
                    <a:pt x="731520" y="0"/>
                  </a:moveTo>
                  <a:lnTo>
                    <a:pt x="676621" y="606"/>
                  </a:lnTo>
                  <a:lnTo>
                    <a:pt x="622124" y="2413"/>
                  </a:lnTo>
                  <a:lnTo>
                    <a:pt x="568053" y="5404"/>
                  </a:lnTo>
                  <a:lnTo>
                    <a:pt x="514428" y="9562"/>
                  </a:lnTo>
                  <a:lnTo>
                    <a:pt x="461273" y="14870"/>
                  </a:lnTo>
                  <a:lnTo>
                    <a:pt x="408610" y="21312"/>
                  </a:lnTo>
                  <a:lnTo>
                    <a:pt x="356463" y="28869"/>
                  </a:lnTo>
                  <a:lnTo>
                    <a:pt x="304853" y="37526"/>
                  </a:lnTo>
                  <a:lnTo>
                    <a:pt x="253804" y="47264"/>
                  </a:lnTo>
                  <a:lnTo>
                    <a:pt x="203338" y="58068"/>
                  </a:lnTo>
                  <a:lnTo>
                    <a:pt x="153477" y="69921"/>
                  </a:lnTo>
                  <a:lnTo>
                    <a:pt x="104245" y="82804"/>
                  </a:lnTo>
                  <a:lnTo>
                    <a:pt x="55663" y="96702"/>
                  </a:lnTo>
                  <a:lnTo>
                    <a:pt x="7755" y="111597"/>
                  </a:lnTo>
                  <a:lnTo>
                    <a:pt x="0" y="114205"/>
                  </a:lnTo>
                  <a:lnTo>
                    <a:pt x="0" y="1920239"/>
                  </a:lnTo>
                  <a:lnTo>
                    <a:pt x="2408040" y="1920239"/>
                  </a:lnTo>
                  <a:lnTo>
                    <a:pt x="2411516" y="1914424"/>
                  </a:lnTo>
                  <a:lnTo>
                    <a:pt x="2431377" y="1878493"/>
                  </a:lnTo>
                  <a:lnTo>
                    <a:pt x="2449909" y="1842057"/>
                  </a:lnTo>
                  <a:lnTo>
                    <a:pt x="2467087" y="1805132"/>
                  </a:lnTo>
                  <a:lnTo>
                    <a:pt x="2482891" y="1767737"/>
                  </a:lnTo>
                  <a:lnTo>
                    <a:pt x="2497297" y="1729887"/>
                  </a:lnTo>
                  <a:lnTo>
                    <a:pt x="2510282" y="1691600"/>
                  </a:lnTo>
                  <a:lnTo>
                    <a:pt x="2521825" y="1652893"/>
                  </a:lnTo>
                  <a:lnTo>
                    <a:pt x="2531902" y="1613782"/>
                  </a:lnTo>
                  <a:lnTo>
                    <a:pt x="2540491" y="1574285"/>
                  </a:lnTo>
                  <a:lnTo>
                    <a:pt x="2547569" y="1534419"/>
                  </a:lnTo>
                  <a:lnTo>
                    <a:pt x="2553113" y="1494200"/>
                  </a:lnTo>
                  <a:lnTo>
                    <a:pt x="2557102" y="1453646"/>
                  </a:lnTo>
                  <a:lnTo>
                    <a:pt x="2559511" y="1412774"/>
                  </a:lnTo>
                  <a:lnTo>
                    <a:pt x="2560320" y="1371599"/>
                  </a:lnTo>
                  <a:lnTo>
                    <a:pt x="2559511" y="1330423"/>
                  </a:lnTo>
                  <a:lnTo>
                    <a:pt x="2557102" y="1289549"/>
                  </a:lnTo>
                  <a:lnTo>
                    <a:pt x="2553113" y="1248993"/>
                  </a:lnTo>
                  <a:lnTo>
                    <a:pt x="2547569" y="1208773"/>
                  </a:lnTo>
                  <a:lnTo>
                    <a:pt x="2540491" y="1168905"/>
                  </a:lnTo>
                  <a:lnTo>
                    <a:pt x="2531902" y="1129407"/>
                  </a:lnTo>
                  <a:lnTo>
                    <a:pt x="2521825" y="1090295"/>
                  </a:lnTo>
                  <a:lnTo>
                    <a:pt x="2510282" y="1051587"/>
                  </a:lnTo>
                  <a:lnTo>
                    <a:pt x="2497297" y="1013299"/>
                  </a:lnTo>
                  <a:lnTo>
                    <a:pt x="2482891" y="975448"/>
                  </a:lnTo>
                  <a:lnTo>
                    <a:pt x="2467087" y="938052"/>
                  </a:lnTo>
                  <a:lnTo>
                    <a:pt x="2449909" y="901127"/>
                  </a:lnTo>
                  <a:lnTo>
                    <a:pt x="2431377" y="864690"/>
                  </a:lnTo>
                  <a:lnTo>
                    <a:pt x="2411516" y="828759"/>
                  </a:lnTo>
                  <a:lnTo>
                    <a:pt x="2390348" y="793350"/>
                  </a:lnTo>
                  <a:lnTo>
                    <a:pt x="2367896" y="758480"/>
                  </a:lnTo>
                  <a:lnTo>
                    <a:pt x="2344181" y="724166"/>
                  </a:lnTo>
                  <a:lnTo>
                    <a:pt x="2319227" y="690425"/>
                  </a:lnTo>
                  <a:lnTo>
                    <a:pt x="2293056" y="657274"/>
                  </a:lnTo>
                  <a:lnTo>
                    <a:pt x="2265692" y="624731"/>
                  </a:lnTo>
                  <a:lnTo>
                    <a:pt x="2237156" y="592811"/>
                  </a:lnTo>
                  <a:lnTo>
                    <a:pt x="2207471" y="561533"/>
                  </a:lnTo>
                  <a:lnTo>
                    <a:pt x="2176660" y="530912"/>
                  </a:lnTo>
                  <a:lnTo>
                    <a:pt x="2144745" y="500966"/>
                  </a:lnTo>
                  <a:lnTo>
                    <a:pt x="2111750" y="471712"/>
                  </a:lnTo>
                  <a:lnTo>
                    <a:pt x="2077696" y="443168"/>
                  </a:lnTo>
                  <a:lnTo>
                    <a:pt x="2042607" y="415348"/>
                  </a:lnTo>
                  <a:lnTo>
                    <a:pt x="2006505" y="388272"/>
                  </a:lnTo>
                  <a:lnTo>
                    <a:pt x="1969412" y="361956"/>
                  </a:lnTo>
                  <a:lnTo>
                    <a:pt x="1931352" y="336416"/>
                  </a:lnTo>
                  <a:lnTo>
                    <a:pt x="1892346" y="311670"/>
                  </a:lnTo>
                  <a:lnTo>
                    <a:pt x="1852418" y="287735"/>
                  </a:lnTo>
                  <a:lnTo>
                    <a:pt x="1811590" y="264627"/>
                  </a:lnTo>
                  <a:lnTo>
                    <a:pt x="1769885" y="242364"/>
                  </a:lnTo>
                  <a:lnTo>
                    <a:pt x="1727326" y="220962"/>
                  </a:lnTo>
                  <a:lnTo>
                    <a:pt x="1683934" y="200439"/>
                  </a:lnTo>
                  <a:lnTo>
                    <a:pt x="1639733" y="180812"/>
                  </a:lnTo>
                  <a:lnTo>
                    <a:pt x="1594746" y="162097"/>
                  </a:lnTo>
                  <a:lnTo>
                    <a:pt x="1548994" y="144312"/>
                  </a:lnTo>
                  <a:lnTo>
                    <a:pt x="1502501" y="127473"/>
                  </a:lnTo>
                  <a:lnTo>
                    <a:pt x="1455289" y="111597"/>
                  </a:lnTo>
                  <a:lnTo>
                    <a:pt x="1407381" y="96702"/>
                  </a:lnTo>
                  <a:lnTo>
                    <a:pt x="1358799" y="82804"/>
                  </a:lnTo>
                  <a:lnTo>
                    <a:pt x="1309567" y="69921"/>
                  </a:lnTo>
                  <a:lnTo>
                    <a:pt x="1259706" y="58068"/>
                  </a:lnTo>
                  <a:lnTo>
                    <a:pt x="1209239" y="47264"/>
                  </a:lnTo>
                  <a:lnTo>
                    <a:pt x="1158190" y="37526"/>
                  </a:lnTo>
                  <a:lnTo>
                    <a:pt x="1106580" y="28869"/>
                  </a:lnTo>
                  <a:lnTo>
                    <a:pt x="1054432" y="21312"/>
                  </a:lnTo>
                  <a:lnTo>
                    <a:pt x="1001769" y="14870"/>
                  </a:lnTo>
                  <a:lnTo>
                    <a:pt x="948614" y="9562"/>
                  </a:lnTo>
                  <a:lnTo>
                    <a:pt x="894988" y="5404"/>
                  </a:lnTo>
                  <a:lnTo>
                    <a:pt x="840916" y="2413"/>
                  </a:lnTo>
                  <a:lnTo>
                    <a:pt x="786419" y="606"/>
                  </a:lnTo>
                  <a:lnTo>
                    <a:pt x="731520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7984" y="4281728"/>
            <a:ext cx="3523234" cy="72423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343400" y="4281766"/>
            <a:ext cx="3523234" cy="765467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098790" y="4274464"/>
            <a:ext cx="3502152" cy="769975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87984" y="5390591"/>
            <a:ext cx="3512692" cy="76546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343400" y="5390603"/>
            <a:ext cx="3502152" cy="765467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088248" y="5386019"/>
            <a:ext cx="3502152" cy="770039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581659" y="6482283"/>
            <a:ext cx="17729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GUARDIAN125</a:t>
            </a:r>
            <a:r>
              <a:rPr dirty="0" sz="800" spc="-70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40" b="1">
                <a:solidFill>
                  <a:srgbClr val="B8BBC5"/>
                </a:solidFill>
                <a:latin typeface="Trebuchet MS"/>
                <a:cs typeface="Trebuchet MS"/>
              </a:rPr>
              <a:t>•</a:t>
            </a:r>
            <a:r>
              <a:rPr dirty="0" sz="800" spc="-25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ENTREPRENEURSHIP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10311" y="212851"/>
            <a:ext cx="1600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40" b="1">
                <a:solidFill>
                  <a:srgbClr val="D3AE37"/>
                </a:solidFill>
                <a:latin typeface="Trebuchet MS"/>
                <a:cs typeface="Trebuchet MS"/>
              </a:rPr>
              <a:t>09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02386" y="505205"/>
            <a:ext cx="64960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D3AE37"/>
                </a:solidFill>
                <a:latin typeface="Trebuchet MS"/>
                <a:cs typeface="Trebuchet MS"/>
              </a:rPr>
              <a:t>LEGALITAS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81659" y="829818"/>
            <a:ext cx="453707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135"/>
              <a:t>LEGALITAS</a:t>
            </a:r>
            <a:r>
              <a:rPr dirty="0" sz="3200" spc="-260"/>
              <a:t> </a:t>
            </a:r>
            <a:r>
              <a:rPr dirty="0" sz="3200" spc="-10"/>
              <a:t>PERUSAHAAN</a:t>
            </a:r>
            <a:endParaRPr sz="3200"/>
          </a:p>
        </p:txBody>
      </p:sp>
      <p:grpSp>
        <p:nvGrpSpPr>
          <p:cNvPr id="5" name="object 5"/>
          <p:cNvGrpSpPr/>
          <p:nvPr/>
        </p:nvGrpSpPr>
        <p:grpSpPr>
          <a:xfrm>
            <a:off x="510540" y="1863852"/>
            <a:ext cx="2741930" cy="3964940"/>
            <a:chOff x="510540" y="1863852"/>
            <a:chExt cx="2741930" cy="396494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540" y="1863852"/>
              <a:ext cx="2741676" cy="35661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8507" y="1888616"/>
              <a:ext cx="2651125" cy="3474720"/>
            </a:xfrm>
            <a:custGeom>
              <a:avLst/>
              <a:gdLst/>
              <a:ahLst/>
              <a:cxnLst/>
              <a:rect l="l" t="t" r="r" b="b"/>
              <a:pathLst>
                <a:path w="2651125" h="3474720">
                  <a:moveTo>
                    <a:pt x="2619921" y="0"/>
                  </a:moveTo>
                  <a:lnTo>
                    <a:pt x="30848" y="0"/>
                  </a:lnTo>
                  <a:lnTo>
                    <a:pt x="18843" y="2428"/>
                  </a:lnTo>
                  <a:lnTo>
                    <a:pt x="9037" y="9048"/>
                  </a:lnTo>
                  <a:lnTo>
                    <a:pt x="2425" y="18859"/>
                  </a:lnTo>
                  <a:lnTo>
                    <a:pt x="0" y="30861"/>
                  </a:lnTo>
                  <a:lnTo>
                    <a:pt x="0" y="3443859"/>
                  </a:lnTo>
                  <a:lnTo>
                    <a:pt x="2425" y="3455860"/>
                  </a:lnTo>
                  <a:lnTo>
                    <a:pt x="9037" y="3465671"/>
                  </a:lnTo>
                  <a:lnTo>
                    <a:pt x="18843" y="3472291"/>
                  </a:lnTo>
                  <a:lnTo>
                    <a:pt x="30848" y="3474720"/>
                  </a:lnTo>
                  <a:lnTo>
                    <a:pt x="2619921" y="3474720"/>
                  </a:lnTo>
                  <a:lnTo>
                    <a:pt x="2631976" y="3472291"/>
                  </a:lnTo>
                  <a:lnTo>
                    <a:pt x="2641780" y="3465671"/>
                  </a:lnTo>
                  <a:lnTo>
                    <a:pt x="2648371" y="3455860"/>
                  </a:lnTo>
                  <a:lnTo>
                    <a:pt x="2650782" y="3443859"/>
                  </a:lnTo>
                  <a:lnTo>
                    <a:pt x="2650782" y="30861"/>
                  </a:lnTo>
                  <a:lnTo>
                    <a:pt x="2648371" y="18859"/>
                  </a:lnTo>
                  <a:lnTo>
                    <a:pt x="2641780" y="9048"/>
                  </a:lnTo>
                  <a:lnTo>
                    <a:pt x="2631976" y="2428"/>
                  </a:lnTo>
                  <a:lnTo>
                    <a:pt x="2619921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58507" y="1888616"/>
              <a:ext cx="2651125" cy="3474720"/>
            </a:xfrm>
            <a:custGeom>
              <a:avLst/>
              <a:gdLst/>
              <a:ahLst/>
              <a:cxnLst/>
              <a:rect l="l" t="t" r="r" b="b"/>
              <a:pathLst>
                <a:path w="2651125" h="3474720">
                  <a:moveTo>
                    <a:pt x="0" y="30861"/>
                  </a:moveTo>
                  <a:lnTo>
                    <a:pt x="2425" y="18859"/>
                  </a:lnTo>
                  <a:lnTo>
                    <a:pt x="9037" y="9048"/>
                  </a:lnTo>
                  <a:lnTo>
                    <a:pt x="18843" y="2428"/>
                  </a:lnTo>
                  <a:lnTo>
                    <a:pt x="30848" y="0"/>
                  </a:lnTo>
                  <a:lnTo>
                    <a:pt x="2619921" y="0"/>
                  </a:lnTo>
                  <a:lnTo>
                    <a:pt x="2631976" y="2428"/>
                  </a:lnTo>
                  <a:lnTo>
                    <a:pt x="2641780" y="9048"/>
                  </a:lnTo>
                  <a:lnTo>
                    <a:pt x="2648371" y="18859"/>
                  </a:lnTo>
                  <a:lnTo>
                    <a:pt x="2650782" y="30861"/>
                  </a:lnTo>
                  <a:lnTo>
                    <a:pt x="2650782" y="3443859"/>
                  </a:lnTo>
                  <a:lnTo>
                    <a:pt x="2648371" y="3455860"/>
                  </a:lnTo>
                  <a:lnTo>
                    <a:pt x="2641780" y="3465671"/>
                  </a:lnTo>
                  <a:lnTo>
                    <a:pt x="2631976" y="3472291"/>
                  </a:lnTo>
                  <a:lnTo>
                    <a:pt x="2619921" y="3474720"/>
                  </a:lnTo>
                  <a:lnTo>
                    <a:pt x="30848" y="3474720"/>
                  </a:lnTo>
                  <a:lnTo>
                    <a:pt x="18843" y="3472291"/>
                  </a:lnTo>
                  <a:lnTo>
                    <a:pt x="9037" y="3465671"/>
                  </a:lnTo>
                  <a:lnTo>
                    <a:pt x="2425" y="3455860"/>
                  </a:lnTo>
                  <a:lnTo>
                    <a:pt x="0" y="3443859"/>
                  </a:lnTo>
                  <a:lnTo>
                    <a:pt x="0" y="30861"/>
                  </a:lnTo>
                  <a:close/>
                </a:path>
              </a:pathLst>
            </a:custGeom>
            <a:ln w="10160">
              <a:solidFill>
                <a:srgbClr val="373D5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104" y="1958657"/>
              <a:ext cx="2549525" cy="3869690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3344926" y="1894204"/>
            <a:ext cx="2749550" cy="3966210"/>
            <a:chOff x="3344926" y="1894204"/>
            <a:chExt cx="2749550" cy="396621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44926" y="1894204"/>
              <a:ext cx="2749550" cy="357251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46526" y="1948446"/>
              <a:ext cx="2549525" cy="3911727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6233159" y="1894204"/>
            <a:ext cx="2749550" cy="3986529"/>
            <a:chOff x="6233159" y="1894204"/>
            <a:chExt cx="2749550" cy="3986529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33159" y="1894204"/>
              <a:ext cx="2749549" cy="357251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12788" y="1943722"/>
              <a:ext cx="2581910" cy="3937000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9118854" y="1894204"/>
            <a:ext cx="2749550" cy="3966210"/>
            <a:chOff x="9118854" y="1894204"/>
            <a:chExt cx="2749550" cy="3966210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18854" y="1894204"/>
              <a:ext cx="2749550" cy="357251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90736" y="1936889"/>
              <a:ext cx="2581910" cy="392328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81659" y="6482283"/>
            <a:ext cx="17729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GUARDIAN125</a:t>
            </a:r>
            <a:r>
              <a:rPr dirty="0" sz="800" spc="-70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40" b="1">
                <a:solidFill>
                  <a:srgbClr val="B8BBC5"/>
                </a:solidFill>
                <a:latin typeface="Trebuchet MS"/>
                <a:cs typeface="Trebuchet MS"/>
              </a:rPr>
              <a:t>•</a:t>
            </a:r>
            <a:r>
              <a:rPr dirty="0" sz="800" spc="-25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ENTREPRENEURSHIP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610311" y="212851"/>
            <a:ext cx="1600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40" b="1">
                <a:solidFill>
                  <a:srgbClr val="D3AE37"/>
                </a:solidFill>
                <a:latin typeface="Trebuchet MS"/>
                <a:cs typeface="Trebuchet MS"/>
              </a:rPr>
              <a:t>10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73023" y="419041"/>
            <a:ext cx="1041400" cy="113030"/>
            <a:chOff x="573023" y="419041"/>
            <a:chExt cx="1041400" cy="11303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3023" y="419041"/>
              <a:ext cx="1040879" cy="11283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15937" y="438911"/>
              <a:ext cx="960119" cy="32384"/>
            </a:xfrm>
            <a:custGeom>
              <a:avLst/>
              <a:gdLst/>
              <a:ahLst/>
              <a:cxnLst/>
              <a:rect l="l" t="t" r="r" b="b"/>
              <a:pathLst>
                <a:path w="960119" h="32384">
                  <a:moveTo>
                    <a:pt x="960119" y="0"/>
                  </a:moveTo>
                  <a:lnTo>
                    <a:pt x="0" y="0"/>
                  </a:lnTo>
                  <a:lnTo>
                    <a:pt x="0" y="32003"/>
                  </a:lnTo>
                  <a:lnTo>
                    <a:pt x="960119" y="32003"/>
                  </a:lnTo>
                  <a:lnTo>
                    <a:pt x="960119" y="0"/>
                  </a:lnTo>
                  <a:close/>
                </a:path>
              </a:pathLst>
            </a:custGeom>
            <a:solidFill>
              <a:srgbClr val="D3AE3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602386" y="505205"/>
            <a:ext cx="87249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D3AE37"/>
                </a:solidFill>
                <a:latin typeface="Trebuchet MS"/>
                <a:cs typeface="Trebuchet MS"/>
              </a:rPr>
              <a:t>MANAGEMENT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xfrm>
            <a:off x="6119876" y="485901"/>
            <a:ext cx="265684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10"/>
              <a:t>MANAGEMENT</a:t>
            </a:r>
            <a:endParaRPr sz="3200"/>
          </a:p>
        </p:txBody>
      </p:sp>
      <p:sp>
        <p:nvSpPr>
          <p:cNvPr id="16" name="object 16"/>
          <p:cNvSpPr txBox="1"/>
          <p:nvPr/>
        </p:nvSpPr>
        <p:spPr>
          <a:xfrm>
            <a:off x="4173092" y="842848"/>
            <a:ext cx="461518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>
                <a:solidFill>
                  <a:srgbClr val="CDA83E"/>
                </a:solidFill>
                <a:latin typeface="Segoe UI Black"/>
                <a:cs typeface="Segoe UI Black"/>
              </a:rPr>
              <a:t>GUARDIAN</a:t>
            </a:r>
            <a:r>
              <a:rPr dirty="0" sz="4800" spc="-35">
                <a:solidFill>
                  <a:srgbClr val="CDA83E"/>
                </a:solidFill>
                <a:latin typeface="Segoe UI Black"/>
                <a:cs typeface="Segoe UI Black"/>
              </a:rPr>
              <a:t> </a:t>
            </a:r>
            <a:r>
              <a:rPr dirty="0" sz="4800" spc="-25">
                <a:solidFill>
                  <a:srgbClr val="CDA83E"/>
                </a:solidFill>
                <a:latin typeface="Segoe UI Black"/>
                <a:cs typeface="Segoe UI Black"/>
              </a:rPr>
              <a:t>125</a:t>
            </a:r>
            <a:endParaRPr sz="4800">
              <a:latin typeface="Segoe UI Black"/>
              <a:cs typeface="Segoe UI Black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9284207" y="0"/>
            <a:ext cx="2908300" cy="3261360"/>
            <a:chOff x="9284207" y="0"/>
            <a:chExt cx="2908300" cy="326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84207" y="0"/>
              <a:ext cx="2907792" cy="326136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326879" y="0"/>
              <a:ext cx="2865120" cy="3200400"/>
            </a:xfrm>
            <a:custGeom>
              <a:avLst/>
              <a:gdLst/>
              <a:ahLst/>
              <a:cxnLst/>
              <a:rect l="l" t="t" r="r" b="b"/>
              <a:pathLst>
                <a:path w="2865120" h="3200400">
                  <a:moveTo>
                    <a:pt x="2674518" y="0"/>
                  </a:moveTo>
                  <a:lnTo>
                    <a:pt x="800201" y="0"/>
                  </a:lnTo>
                  <a:lnTo>
                    <a:pt x="770704" y="19234"/>
                  </a:lnTo>
                  <a:lnTo>
                    <a:pt x="733370" y="44992"/>
                  </a:lnTo>
                  <a:lnTo>
                    <a:pt x="696750" y="71689"/>
                  </a:lnTo>
                  <a:lnTo>
                    <a:pt x="660860" y="99310"/>
                  </a:lnTo>
                  <a:lnTo>
                    <a:pt x="625720" y="127835"/>
                  </a:lnTo>
                  <a:lnTo>
                    <a:pt x="591345" y="157249"/>
                  </a:lnTo>
                  <a:lnTo>
                    <a:pt x="557753" y="187533"/>
                  </a:lnTo>
                  <a:lnTo>
                    <a:pt x="524962" y="218670"/>
                  </a:lnTo>
                  <a:lnTo>
                    <a:pt x="492990" y="250642"/>
                  </a:lnTo>
                  <a:lnTo>
                    <a:pt x="461853" y="283433"/>
                  </a:lnTo>
                  <a:lnTo>
                    <a:pt x="431569" y="317025"/>
                  </a:lnTo>
                  <a:lnTo>
                    <a:pt x="402155" y="351400"/>
                  </a:lnTo>
                  <a:lnTo>
                    <a:pt x="373630" y="386540"/>
                  </a:lnTo>
                  <a:lnTo>
                    <a:pt x="346009" y="422430"/>
                  </a:lnTo>
                  <a:lnTo>
                    <a:pt x="319312" y="459050"/>
                  </a:lnTo>
                  <a:lnTo>
                    <a:pt x="293554" y="496384"/>
                  </a:lnTo>
                  <a:lnTo>
                    <a:pt x="268754" y="534415"/>
                  </a:lnTo>
                  <a:lnTo>
                    <a:pt x="244929" y="573124"/>
                  </a:lnTo>
                  <a:lnTo>
                    <a:pt x="222097" y="612495"/>
                  </a:lnTo>
                  <a:lnTo>
                    <a:pt x="200274" y="652509"/>
                  </a:lnTo>
                  <a:lnTo>
                    <a:pt x="179478" y="693151"/>
                  </a:lnTo>
                  <a:lnTo>
                    <a:pt x="159727" y="734401"/>
                  </a:lnTo>
                  <a:lnTo>
                    <a:pt x="141039" y="776243"/>
                  </a:lnTo>
                  <a:lnTo>
                    <a:pt x="123429" y="818660"/>
                  </a:lnTo>
                  <a:lnTo>
                    <a:pt x="106917" y="861633"/>
                  </a:lnTo>
                  <a:lnTo>
                    <a:pt x="91519" y="905146"/>
                  </a:lnTo>
                  <a:lnTo>
                    <a:pt x="77252" y="949181"/>
                  </a:lnTo>
                  <a:lnTo>
                    <a:pt x="64135" y="993721"/>
                  </a:lnTo>
                  <a:lnTo>
                    <a:pt x="52185" y="1038747"/>
                  </a:lnTo>
                  <a:lnTo>
                    <a:pt x="41418" y="1084244"/>
                  </a:lnTo>
                  <a:lnTo>
                    <a:pt x="31853" y="1130193"/>
                  </a:lnTo>
                  <a:lnTo>
                    <a:pt x="23506" y="1176577"/>
                  </a:lnTo>
                  <a:lnTo>
                    <a:pt x="16396" y="1223378"/>
                  </a:lnTo>
                  <a:lnTo>
                    <a:pt x="10540" y="1270580"/>
                  </a:lnTo>
                  <a:lnTo>
                    <a:pt x="5955" y="1318164"/>
                  </a:lnTo>
                  <a:lnTo>
                    <a:pt x="2658" y="1366114"/>
                  </a:lnTo>
                  <a:lnTo>
                    <a:pt x="667" y="1414412"/>
                  </a:lnTo>
                  <a:lnTo>
                    <a:pt x="0" y="1463039"/>
                  </a:lnTo>
                  <a:lnTo>
                    <a:pt x="667" y="1511667"/>
                  </a:lnTo>
                  <a:lnTo>
                    <a:pt x="2658" y="1559965"/>
                  </a:lnTo>
                  <a:lnTo>
                    <a:pt x="5955" y="1607915"/>
                  </a:lnTo>
                  <a:lnTo>
                    <a:pt x="10540" y="1655499"/>
                  </a:lnTo>
                  <a:lnTo>
                    <a:pt x="16396" y="1702701"/>
                  </a:lnTo>
                  <a:lnTo>
                    <a:pt x="23506" y="1749502"/>
                  </a:lnTo>
                  <a:lnTo>
                    <a:pt x="31853" y="1795886"/>
                  </a:lnTo>
                  <a:lnTo>
                    <a:pt x="41418" y="1841835"/>
                  </a:lnTo>
                  <a:lnTo>
                    <a:pt x="52185" y="1887332"/>
                  </a:lnTo>
                  <a:lnTo>
                    <a:pt x="64135" y="1932358"/>
                  </a:lnTo>
                  <a:lnTo>
                    <a:pt x="77252" y="1976898"/>
                  </a:lnTo>
                  <a:lnTo>
                    <a:pt x="91519" y="2020933"/>
                  </a:lnTo>
                  <a:lnTo>
                    <a:pt x="106917" y="2064446"/>
                  </a:lnTo>
                  <a:lnTo>
                    <a:pt x="123429" y="2107419"/>
                  </a:lnTo>
                  <a:lnTo>
                    <a:pt x="141039" y="2149836"/>
                  </a:lnTo>
                  <a:lnTo>
                    <a:pt x="159727" y="2191678"/>
                  </a:lnTo>
                  <a:lnTo>
                    <a:pt x="179478" y="2232928"/>
                  </a:lnTo>
                  <a:lnTo>
                    <a:pt x="200274" y="2273570"/>
                  </a:lnTo>
                  <a:lnTo>
                    <a:pt x="222097" y="2313584"/>
                  </a:lnTo>
                  <a:lnTo>
                    <a:pt x="244929" y="2352955"/>
                  </a:lnTo>
                  <a:lnTo>
                    <a:pt x="268754" y="2391664"/>
                  </a:lnTo>
                  <a:lnTo>
                    <a:pt x="293554" y="2429695"/>
                  </a:lnTo>
                  <a:lnTo>
                    <a:pt x="319312" y="2467029"/>
                  </a:lnTo>
                  <a:lnTo>
                    <a:pt x="346009" y="2503649"/>
                  </a:lnTo>
                  <a:lnTo>
                    <a:pt x="373630" y="2539539"/>
                  </a:lnTo>
                  <a:lnTo>
                    <a:pt x="402155" y="2574679"/>
                  </a:lnTo>
                  <a:lnTo>
                    <a:pt x="431569" y="2609054"/>
                  </a:lnTo>
                  <a:lnTo>
                    <a:pt x="461853" y="2642646"/>
                  </a:lnTo>
                  <a:lnTo>
                    <a:pt x="492990" y="2675437"/>
                  </a:lnTo>
                  <a:lnTo>
                    <a:pt x="524962" y="2707409"/>
                  </a:lnTo>
                  <a:lnTo>
                    <a:pt x="557753" y="2738546"/>
                  </a:lnTo>
                  <a:lnTo>
                    <a:pt x="591345" y="2768830"/>
                  </a:lnTo>
                  <a:lnTo>
                    <a:pt x="625720" y="2798244"/>
                  </a:lnTo>
                  <a:lnTo>
                    <a:pt x="660860" y="2826769"/>
                  </a:lnTo>
                  <a:lnTo>
                    <a:pt x="696750" y="2854390"/>
                  </a:lnTo>
                  <a:lnTo>
                    <a:pt x="733370" y="2881087"/>
                  </a:lnTo>
                  <a:lnTo>
                    <a:pt x="770704" y="2906845"/>
                  </a:lnTo>
                  <a:lnTo>
                    <a:pt x="808735" y="2931645"/>
                  </a:lnTo>
                  <a:lnTo>
                    <a:pt x="847444" y="2955470"/>
                  </a:lnTo>
                  <a:lnTo>
                    <a:pt x="886815" y="2978302"/>
                  </a:lnTo>
                  <a:lnTo>
                    <a:pt x="926829" y="3000125"/>
                  </a:lnTo>
                  <a:lnTo>
                    <a:pt x="967471" y="3020921"/>
                  </a:lnTo>
                  <a:lnTo>
                    <a:pt x="1008721" y="3040672"/>
                  </a:lnTo>
                  <a:lnTo>
                    <a:pt x="1050563" y="3059360"/>
                  </a:lnTo>
                  <a:lnTo>
                    <a:pt x="1092980" y="3076970"/>
                  </a:lnTo>
                  <a:lnTo>
                    <a:pt x="1135953" y="3093482"/>
                  </a:lnTo>
                  <a:lnTo>
                    <a:pt x="1179466" y="3108880"/>
                  </a:lnTo>
                  <a:lnTo>
                    <a:pt x="1223501" y="3123147"/>
                  </a:lnTo>
                  <a:lnTo>
                    <a:pt x="1268041" y="3136264"/>
                  </a:lnTo>
                  <a:lnTo>
                    <a:pt x="1313067" y="3148214"/>
                  </a:lnTo>
                  <a:lnTo>
                    <a:pt x="1358564" y="3158981"/>
                  </a:lnTo>
                  <a:lnTo>
                    <a:pt x="1404513" y="3168546"/>
                  </a:lnTo>
                  <a:lnTo>
                    <a:pt x="1450897" y="3176893"/>
                  </a:lnTo>
                  <a:lnTo>
                    <a:pt x="1497698" y="3184003"/>
                  </a:lnTo>
                  <a:lnTo>
                    <a:pt x="1544900" y="3189859"/>
                  </a:lnTo>
                  <a:lnTo>
                    <a:pt x="1592484" y="3194444"/>
                  </a:lnTo>
                  <a:lnTo>
                    <a:pt x="1640434" y="3197741"/>
                  </a:lnTo>
                  <a:lnTo>
                    <a:pt x="1688732" y="3199732"/>
                  </a:lnTo>
                  <a:lnTo>
                    <a:pt x="1737360" y="3200400"/>
                  </a:lnTo>
                  <a:lnTo>
                    <a:pt x="1785987" y="3199732"/>
                  </a:lnTo>
                  <a:lnTo>
                    <a:pt x="1834285" y="3197741"/>
                  </a:lnTo>
                  <a:lnTo>
                    <a:pt x="1882235" y="3194444"/>
                  </a:lnTo>
                  <a:lnTo>
                    <a:pt x="1929819" y="3189859"/>
                  </a:lnTo>
                  <a:lnTo>
                    <a:pt x="1977021" y="3184003"/>
                  </a:lnTo>
                  <a:lnTo>
                    <a:pt x="2023822" y="3176893"/>
                  </a:lnTo>
                  <a:lnTo>
                    <a:pt x="2070206" y="3168546"/>
                  </a:lnTo>
                  <a:lnTo>
                    <a:pt x="2116155" y="3158981"/>
                  </a:lnTo>
                  <a:lnTo>
                    <a:pt x="2161652" y="3148214"/>
                  </a:lnTo>
                  <a:lnTo>
                    <a:pt x="2206678" y="3136264"/>
                  </a:lnTo>
                  <a:lnTo>
                    <a:pt x="2251218" y="3123147"/>
                  </a:lnTo>
                  <a:lnTo>
                    <a:pt x="2295253" y="3108880"/>
                  </a:lnTo>
                  <a:lnTo>
                    <a:pt x="2338766" y="3093482"/>
                  </a:lnTo>
                  <a:lnTo>
                    <a:pt x="2381739" y="3076970"/>
                  </a:lnTo>
                  <a:lnTo>
                    <a:pt x="2424156" y="3059360"/>
                  </a:lnTo>
                  <a:lnTo>
                    <a:pt x="2465998" y="3040672"/>
                  </a:lnTo>
                  <a:lnTo>
                    <a:pt x="2507248" y="3020921"/>
                  </a:lnTo>
                  <a:lnTo>
                    <a:pt x="2547890" y="3000125"/>
                  </a:lnTo>
                  <a:lnTo>
                    <a:pt x="2587904" y="2978302"/>
                  </a:lnTo>
                  <a:lnTo>
                    <a:pt x="2627275" y="2955470"/>
                  </a:lnTo>
                  <a:lnTo>
                    <a:pt x="2665984" y="2931645"/>
                  </a:lnTo>
                  <a:lnTo>
                    <a:pt x="2704015" y="2906845"/>
                  </a:lnTo>
                  <a:lnTo>
                    <a:pt x="2741349" y="2881087"/>
                  </a:lnTo>
                  <a:lnTo>
                    <a:pt x="2777969" y="2854390"/>
                  </a:lnTo>
                  <a:lnTo>
                    <a:pt x="2813859" y="2826769"/>
                  </a:lnTo>
                  <a:lnTo>
                    <a:pt x="2848999" y="2798244"/>
                  </a:lnTo>
                  <a:lnTo>
                    <a:pt x="2865120" y="2784450"/>
                  </a:lnTo>
                  <a:lnTo>
                    <a:pt x="2865120" y="141629"/>
                  </a:lnTo>
                  <a:lnTo>
                    <a:pt x="2813859" y="99310"/>
                  </a:lnTo>
                  <a:lnTo>
                    <a:pt x="2777969" y="71689"/>
                  </a:lnTo>
                  <a:lnTo>
                    <a:pt x="2741349" y="44992"/>
                  </a:lnTo>
                  <a:lnTo>
                    <a:pt x="2704015" y="19234"/>
                  </a:lnTo>
                  <a:lnTo>
                    <a:pt x="2674518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0" y="4917954"/>
            <a:ext cx="2598420" cy="1940560"/>
            <a:chOff x="0" y="4917954"/>
            <a:chExt cx="2598420" cy="194056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917954"/>
              <a:ext cx="2598420" cy="194004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4937760"/>
              <a:ext cx="2560320" cy="1920239"/>
            </a:xfrm>
            <a:custGeom>
              <a:avLst/>
              <a:gdLst/>
              <a:ahLst/>
              <a:cxnLst/>
              <a:rect l="l" t="t" r="r" b="b"/>
              <a:pathLst>
                <a:path w="2560320" h="1920240">
                  <a:moveTo>
                    <a:pt x="731520" y="0"/>
                  </a:moveTo>
                  <a:lnTo>
                    <a:pt x="676621" y="606"/>
                  </a:lnTo>
                  <a:lnTo>
                    <a:pt x="622124" y="2413"/>
                  </a:lnTo>
                  <a:lnTo>
                    <a:pt x="568053" y="5404"/>
                  </a:lnTo>
                  <a:lnTo>
                    <a:pt x="514428" y="9562"/>
                  </a:lnTo>
                  <a:lnTo>
                    <a:pt x="461273" y="14870"/>
                  </a:lnTo>
                  <a:lnTo>
                    <a:pt x="408610" y="21312"/>
                  </a:lnTo>
                  <a:lnTo>
                    <a:pt x="356463" y="28869"/>
                  </a:lnTo>
                  <a:lnTo>
                    <a:pt x="304853" y="37526"/>
                  </a:lnTo>
                  <a:lnTo>
                    <a:pt x="253804" y="47264"/>
                  </a:lnTo>
                  <a:lnTo>
                    <a:pt x="203338" y="58068"/>
                  </a:lnTo>
                  <a:lnTo>
                    <a:pt x="153477" y="69921"/>
                  </a:lnTo>
                  <a:lnTo>
                    <a:pt x="104245" y="82804"/>
                  </a:lnTo>
                  <a:lnTo>
                    <a:pt x="55663" y="96702"/>
                  </a:lnTo>
                  <a:lnTo>
                    <a:pt x="7755" y="111597"/>
                  </a:lnTo>
                  <a:lnTo>
                    <a:pt x="0" y="114205"/>
                  </a:lnTo>
                  <a:lnTo>
                    <a:pt x="0" y="1920239"/>
                  </a:lnTo>
                  <a:lnTo>
                    <a:pt x="2408040" y="1920239"/>
                  </a:lnTo>
                  <a:lnTo>
                    <a:pt x="2411516" y="1914424"/>
                  </a:lnTo>
                  <a:lnTo>
                    <a:pt x="2431377" y="1878493"/>
                  </a:lnTo>
                  <a:lnTo>
                    <a:pt x="2449909" y="1842057"/>
                  </a:lnTo>
                  <a:lnTo>
                    <a:pt x="2467087" y="1805132"/>
                  </a:lnTo>
                  <a:lnTo>
                    <a:pt x="2482891" y="1767737"/>
                  </a:lnTo>
                  <a:lnTo>
                    <a:pt x="2497297" y="1729887"/>
                  </a:lnTo>
                  <a:lnTo>
                    <a:pt x="2510282" y="1691600"/>
                  </a:lnTo>
                  <a:lnTo>
                    <a:pt x="2521825" y="1652893"/>
                  </a:lnTo>
                  <a:lnTo>
                    <a:pt x="2531902" y="1613782"/>
                  </a:lnTo>
                  <a:lnTo>
                    <a:pt x="2540491" y="1574285"/>
                  </a:lnTo>
                  <a:lnTo>
                    <a:pt x="2547569" y="1534419"/>
                  </a:lnTo>
                  <a:lnTo>
                    <a:pt x="2553113" y="1494200"/>
                  </a:lnTo>
                  <a:lnTo>
                    <a:pt x="2557102" y="1453646"/>
                  </a:lnTo>
                  <a:lnTo>
                    <a:pt x="2559511" y="1412774"/>
                  </a:lnTo>
                  <a:lnTo>
                    <a:pt x="2560320" y="1371599"/>
                  </a:lnTo>
                  <a:lnTo>
                    <a:pt x="2559511" y="1330423"/>
                  </a:lnTo>
                  <a:lnTo>
                    <a:pt x="2557102" y="1289549"/>
                  </a:lnTo>
                  <a:lnTo>
                    <a:pt x="2553113" y="1248993"/>
                  </a:lnTo>
                  <a:lnTo>
                    <a:pt x="2547569" y="1208773"/>
                  </a:lnTo>
                  <a:lnTo>
                    <a:pt x="2540491" y="1168905"/>
                  </a:lnTo>
                  <a:lnTo>
                    <a:pt x="2531902" y="1129407"/>
                  </a:lnTo>
                  <a:lnTo>
                    <a:pt x="2521825" y="1090295"/>
                  </a:lnTo>
                  <a:lnTo>
                    <a:pt x="2510282" y="1051587"/>
                  </a:lnTo>
                  <a:lnTo>
                    <a:pt x="2497297" y="1013299"/>
                  </a:lnTo>
                  <a:lnTo>
                    <a:pt x="2482891" y="975448"/>
                  </a:lnTo>
                  <a:lnTo>
                    <a:pt x="2467087" y="938052"/>
                  </a:lnTo>
                  <a:lnTo>
                    <a:pt x="2449909" y="901127"/>
                  </a:lnTo>
                  <a:lnTo>
                    <a:pt x="2431377" y="864690"/>
                  </a:lnTo>
                  <a:lnTo>
                    <a:pt x="2411516" y="828759"/>
                  </a:lnTo>
                  <a:lnTo>
                    <a:pt x="2390348" y="793350"/>
                  </a:lnTo>
                  <a:lnTo>
                    <a:pt x="2367896" y="758480"/>
                  </a:lnTo>
                  <a:lnTo>
                    <a:pt x="2344181" y="724166"/>
                  </a:lnTo>
                  <a:lnTo>
                    <a:pt x="2319227" y="690425"/>
                  </a:lnTo>
                  <a:lnTo>
                    <a:pt x="2293056" y="657274"/>
                  </a:lnTo>
                  <a:lnTo>
                    <a:pt x="2265692" y="624731"/>
                  </a:lnTo>
                  <a:lnTo>
                    <a:pt x="2237156" y="592811"/>
                  </a:lnTo>
                  <a:lnTo>
                    <a:pt x="2207471" y="561533"/>
                  </a:lnTo>
                  <a:lnTo>
                    <a:pt x="2176660" y="530912"/>
                  </a:lnTo>
                  <a:lnTo>
                    <a:pt x="2144745" y="500966"/>
                  </a:lnTo>
                  <a:lnTo>
                    <a:pt x="2111750" y="471712"/>
                  </a:lnTo>
                  <a:lnTo>
                    <a:pt x="2077696" y="443168"/>
                  </a:lnTo>
                  <a:lnTo>
                    <a:pt x="2042607" y="415348"/>
                  </a:lnTo>
                  <a:lnTo>
                    <a:pt x="2006505" y="388272"/>
                  </a:lnTo>
                  <a:lnTo>
                    <a:pt x="1969412" y="361956"/>
                  </a:lnTo>
                  <a:lnTo>
                    <a:pt x="1931352" y="336416"/>
                  </a:lnTo>
                  <a:lnTo>
                    <a:pt x="1892346" y="311670"/>
                  </a:lnTo>
                  <a:lnTo>
                    <a:pt x="1852418" y="287735"/>
                  </a:lnTo>
                  <a:lnTo>
                    <a:pt x="1811590" y="264627"/>
                  </a:lnTo>
                  <a:lnTo>
                    <a:pt x="1769885" y="242364"/>
                  </a:lnTo>
                  <a:lnTo>
                    <a:pt x="1727326" y="220962"/>
                  </a:lnTo>
                  <a:lnTo>
                    <a:pt x="1683934" y="200439"/>
                  </a:lnTo>
                  <a:lnTo>
                    <a:pt x="1639733" y="180812"/>
                  </a:lnTo>
                  <a:lnTo>
                    <a:pt x="1594746" y="162097"/>
                  </a:lnTo>
                  <a:lnTo>
                    <a:pt x="1548994" y="144312"/>
                  </a:lnTo>
                  <a:lnTo>
                    <a:pt x="1502501" y="127473"/>
                  </a:lnTo>
                  <a:lnTo>
                    <a:pt x="1455289" y="111597"/>
                  </a:lnTo>
                  <a:lnTo>
                    <a:pt x="1407381" y="96702"/>
                  </a:lnTo>
                  <a:lnTo>
                    <a:pt x="1358799" y="82804"/>
                  </a:lnTo>
                  <a:lnTo>
                    <a:pt x="1309567" y="69921"/>
                  </a:lnTo>
                  <a:lnTo>
                    <a:pt x="1259706" y="58068"/>
                  </a:lnTo>
                  <a:lnTo>
                    <a:pt x="1209239" y="47264"/>
                  </a:lnTo>
                  <a:lnTo>
                    <a:pt x="1158190" y="37526"/>
                  </a:lnTo>
                  <a:lnTo>
                    <a:pt x="1106580" y="28869"/>
                  </a:lnTo>
                  <a:lnTo>
                    <a:pt x="1054432" y="21312"/>
                  </a:lnTo>
                  <a:lnTo>
                    <a:pt x="1001769" y="14870"/>
                  </a:lnTo>
                  <a:lnTo>
                    <a:pt x="948614" y="9562"/>
                  </a:lnTo>
                  <a:lnTo>
                    <a:pt x="894988" y="5404"/>
                  </a:lnTo>
                  <a:lnTo>
                    <a:pt x="840916" y="2413"/>
                  </a:lnTo>
                  <a:lnTo>
                    <a:pt x="786419" y="606"/>
                  </a:lnTo>
                  <a:lnTo>
                    <a:pt x="731520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1388110" y="5443220"/>
            <a:ext cx="2374265" cy="511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50"/>
              </a:lnSpc>
              <a:spcBef>
                <a:spcPts val="100"/>
              </a:spcBef>
            </a:pPr>
            <a:r>
              <a:rPr dirty="0" sz="1800" spc="70" b="1">
                <a:solidFill>
                  <a:srgbClr val="F1D474"/>
                </a:solidFill>
                <a:latin typeface="Trebuchet MS"/>
                <a:cs typeface="Trebuchet MS"/>
              </a:rPr>
              <a:t>CEO</a:t>
            </a:r>
            <a:r>
              <a:rPr dirty="0" sz="1800" spc="-16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800" spc="-20" b="1">
                <a:solidFill>
                  <a:srgbClr val="F1D474"/>
                </a:solidFill>
                <a:latin typeface="Trebuchet MS"/>
                <a:cs typeface="Trebuchet MS"/>
              </a:rPr>
              <a:t>OF</a:t>
            </a:r>
            <a:r>
              <a:rPr dirty="0" sz="1800" spc="-17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800" spc="-10" b="1">
                <a:solidFill>
                  <a:srgbClr val="F1D474"/>
                </a:solidFill>
                <a:latin typeface="Trebuchet MS"/>
                <a:cs typeface="Trebuchet MS"/>
              </a:rPr>
              <a:t>GUARDIAN125</a:t>
            </a:r>
            <a:endParaRPr sz="1800">
              <a:latin typeface="Trebuchet MS"/>
              <a:cs typeface="Trebuchet MS"/>
            </a:endParaRPr>
          </a:p>
          <a:p>
            <a:pPr marL="386715">
              <a:lnSpc>
                <a:spcPts val="1670"/>
              </a:lnSpc>
            </a:pPr>
            <a:r>
              <a:rPr dirty="0" sz="1400" spc="-90">
                <a:solidFill>
                  <a:srgbClr val="FFFFFF"/>
                </a:solidFill>
                <a:latin typeface="Lucida Sans Unicode"/>
                <a:cs typeface="Lucida Sans Unicode"/>
              </a:rPr>
              <a:t>Mr.</a:t>
            </a:r>
            <a:r>
              <a:rPr dirty="0" sz="14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70">
                <a:solidFill>
                  <a:srgbClr val="FFFFFF"/>
                </a:solidFill>
                <a:latin typeface="Lucida Sans Unicode"/>
                <a:cs typeface="Lucida Sans Unicode"/>
              </a:rPr>
              <a:t>Dadang</a:t>
            </a:r>
            <a:r>
              <a:rPr dirty="0" sz="14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Lucida Sans Unicode"/>
                <a:cs typeface="Lucida Sans Unicode"/>
              </a:rPr>
              <a:t>Rosidin</a:t>
            </a:r>
            <a:endParaRPr sz="1400">
              <a:latin typeface="Lucida Sans Unicode"/>
              <a:cs typeface="Lucida Sans Unicode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93293" y="285750"/>
            <a:ext cx="11205845" cy="5184775"/>
            <a:chOff x="493293" y="285750"/>
            <a:chExt cx="11205845" cy="5184775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35288" y="285750"/>
              <a:ext cx="2106041" cy="184556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3293" y="2049907"/>
              <a:ext cx="11205464" cy="3420364"/>
            </a:xfrm>
            <a:prstGeom prst="rect">
              <a:avLst/>
            </a:prstGeom>
          </p:spPr>
        </p:pic>
      </p:grpSp>
      <p:pic>
        <p:nvPicPr>
          <p:cNvPr id="22" name="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42831" y="549529"/>
            <a:ext cx="103632" cy="1048600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4733035" y="5432856"/>
            <a:ext cx="2432685" cy="500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2110"/>
              </a:lnSpc>
              <a:spcBef>
                <a:spcPts val="100"/>
              </a:spcBef>
            </a:pPr>
            <a:r>
              <a:rPr dirty="0" sz="1800" spc="120" b="1">
                <a:solidFill>
                  <a:srgbClr val="F1D474"/>
                </a:solidFill>
                <a:latin typeface="Trebuchet MS"/>
                <a:cs typeface="Trebuchet MS"/>
              </a:rPr>
              <a:t>CMO</a:t>
            </a:r>
            <a:r>
              <a:rPr dirty="0" sz="1800" spc="-17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800" spc="-20" b="1">
                <a:solidFill>
                  <a:srgbClr val="F1D474"/>
                </a:solidFill>
                <a:latin typeface="Trebuchet MS"/>
                <a:cs typeface="Trebuchet MS"/>
              </a:rPr>
              <a:t>OF</a:t>
            </a:r>
            <a:r>
              <a:rPr dirty="0" sz="1800" spc="-18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800" spc="-10" b="1">
                <a:solidFill>
                  <a:srgbClr val="F1D474"/>
                </a:solidFill>
                <a:latin typeface="Trebuchet MS"/>
                <a:cs typeface="Trebuchet MS"/>
              </a:rPr>
              <a:t>GUARDIAN125</a:t>
            </a:r>
            <a:endParaRPr sz="1800">
              <a:latin typeface="Trebuchet MS"/>
              <a:cs typeface="Trebuchet MS"/>
            </a:endParaRPr>
          </a:p>
          <a:p>
            <a:pPr algn="ctr" marL="48895">
              <a:lnSpc>
                <a:spcPts val="1630"/>
              </a:lnSpc>
            </a:pPr>
            <a:r>
              <a:rPr dirty="0" sz="1400" spc="-90">
                <a:solidFill>
                  <a:srgbClr val="FFFFFF"/>
                </a:solidFill>
                <a:latin typeface="Lucida Sans Unicode"/>
                <a:cs typeface="Lucida Sans Unicode"/>
              </a:rPr>
              <a:t>Mr. </a:t>
            </a:r>
            <a:r>
              <a:rPr dirty="0" sz="1400" spc="50">
                <a:solidFill>
                  <a:srgbClr val="FFFFFF"/>
                </a:solidFill>
                <a:latin typeface="Lucida Sans Unicode"/>
                <a:cs typeface="Lucida Sans Unicode"/>
              </a:rPr>
              <a:t>Iwan</a:t>
            </a:r>
            <a:r>
              <a:rPr dirty="0" sz="14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Lucida Sans Unicode"/>
                <a:cs typeface="Lucida Sans Unicode"/>
              </a:rPr>
              <a:t>Abimayu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211693" y="5446572"/>
            <a:ext cx="2348865" cy="508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2140"/>
              </a:lnSpc>
              <a:spcBef>
                <a:spcPts val="100"/>
              </a:spcBef>
            </a:pPr>
            <a:r>
              <a:rPr dirty="0" sz="1800" spc="150" b="1">
                <a:solidFill>
                  <a:srgbClr val="F1D474"/>
                </a:solidFill>
                <a:latin typeface="Trebuchet MS"/>
                <a:cs typeface="Trebuchet MS"/>
              </a:rPr>
              <a:t>CSS</a:t>
            </a:r>
            <a:r>
              <a:rPr dirty="0" sz="1800" spc="-16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800" spc="-20" b="1">
                <a:solidFill>
                  <a:srgbClr val="F1D474"/>
                </a:solidFill>
                <a:latin typeface="Trebuchet MS"/>
                <a:cs typeface="Trebuchet MS"/>
              </a:rPr>
              <a:t>OF</a:t>
            </a:r>
            <a:r>
              <a:rPr dirty="0" sz="1800" spc="-19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800" spc="-10" b="1">
                <a:solidFill>
                  <a:srgbClr val="F1D474"/>
                </a:solidFill>
                <a:latin typeface="Trebuchet MS"/>
                <a:cs typeface="Trebuchet MS"/>
              </a:rPr>
              <a:t>GUARDIAN125</a:t>
            </a:r>
            <a:endParaRPr sz="1800">
              <a:latin typeface="Trebuchet MS"/>
              <a:cs typeface="Trebuchet MS"/>
            </a:endParaRPr>
          </a:p>
          <a:p>
            <a:pPr algn="ctr" marL="26034">
              <a:lnSpc>
                <a:spcPts val="1660"/>
              </a:lnSpc>
            </a:pPr>
            <a:r>
              <a:rPr dirty="0" sz="1400" spc="-90">
                <a:solidFill>
                  <a:srgbClr val="FFFFFF"/>
                </a:solidFill>
                <a:latin typeface="Lucida Sans Unicode"/>
                <a:cs typeface="Lucida Sans Unicode"/>
              </a:rPr>
              <a:t>Mr.</a:t>
            </a:r>
            <a:r>
              <a:rPr dirty="0" sz="1400" spc="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FFFFFF"/>
                </a:solidFill>
                <a:latin typeface="Lucida Sans Unicode"/>
                <a:cs typeface="Lucida Sans Unicode"/>
              </a:rPr>
              <a:t>Hendra</a:t>
            </a:r>
            <a:r>
              <a:rPr dirty="0" sz="1400" spc="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Lucida Sans Unicode"/>
                <a:cs typeface="Lucida Sans Unicode"/>
              </a:rPr>
              <a:t>Krisna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1659" y="6482283"/>
            <a:ext cx="17729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GUARDIAN125</a:t>
            </a:r>
            <a:r>
              <a:rPr dirty="0" sz="800" spc="-70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40" b="1">
                <a:solidFill>
                  <a:srgbClr val="B8BBC5"/>
                </a:solidFill>
                <a:latin typeface="Trebuchet MS"/>
                <a:cs typeface="Trebuchet MS"/>
              </a:rPr>
              <a:t>•</a:t>
            </a:r>
            <a:r>
              <a:rPr dirty="0" sz="800" spc="-25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ENTREPRENEURSHIP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80D1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116205"/>
            <a:chOff x="0" y="0"/>
            <a:chExt cx="12192000" cy="1162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11569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40"/>
              <a:ext cx="12189460" cy="55244"/>
            </a:xfrm>
            <a:custGeom>
              <a:avLst/>
              <a:gdLst/>
              <a:ahLst/>
              <a:cxnLst/>
              <a:rect l="l" t="t" r="r" b="b"/>
              <a:pathLst>
                <a:path w="12189460" h="55244">
                  <a:moveTo>
                    <a:pt x="6428862" y="0"/>
                  </a:moveTo>
                  <a:lnTo>
                    <a:pt x="2558501" y="5056"/>
                  </a:lnTo>
                  <a:lnTo>
                    <a:pt x="644470" y="15116"/>
                  </a:lnTo>
                  <a:lnTo>
                    <a:pt x="140567" y="21517"/>
                  </a:lnTo>
                  <a:lnTo>
                    <a:pt x="27439" y="24776"/>
                  </a:lnTo>
                  <a:lnTo>
                    <a:pt x="0" y="27391"/>
                  </a:lnTo>
                  <a:lnTo>
                    <a:pt x="567" y="27768"/>
                  </a:lnTo>
                  <a:lnTo>
                    <a:pt x="123818" y="32909"/>
                  </a:lnTo>
                  <a:lnTo>
                    <a:pt x="510232" y="38380"/>
                  </a:lnTo>
                  <a:lnTo>
                    <a:pt x="2011141" y="47742"/>
                  </a:lnTo>
                  <a:lnTo>
                    <a:pt x="5760089" y="54782"/>
                  </a:lnTo>
                  <a:lnTo>
                    <a:pt x="9630450" y="49726"/>
                  </a:lnTo>
                  <a:lnTo>
                    <a:pt x="11544481" y="39665"/>
                  </a:lnTo>
                  <a:lnTo>
                    <a:pt x="12048384" y="33264"/>
                  </a:lnTo>
                  <a:lnTo>
                    <a:pt x="12161512" y="30005"/>
                  </a:lnTo>
                  <a:lnTo>
                    <a:pt x="12188952" y="27391"/>
                  </a:lnTo>
                  <a:lnTo>
                    <a:pt x="12188384" y="27014"/>
                  </a:lnTo>
                  <a:lnTo>
                    <a:pt x="12065133" y="21873"/>
                  </a:lnTo>
                  <a:lnTo>
                    <a:pt x="11678719" y="16402"/>
                  </a:lnTo>
                  <a:lnTo>
                    <a:pt x="10177810" y="7039"/>
                  </a:lnTo>
                  <a:lnTo>
                    <a:pt x="6428862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573023" y="419041"/>
            <a:ext cx="1041400" cy="113030"/>
            <a:chOff x="573023" y="419041"/>
            <a:chExt cx="1041400" cy="11303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3023" y="419041"/>
              <a:ext cx="1040879" cy="11283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15937" y="438911"/>
              <a:ext cx="960119" cy="32384"/>
            </a:xfrm>
            <a:custGeom>
              <a:avLst/>
              <a:gdLst/>
              <a:ahLst/>
              <a:cxnLst/>
              <a:rect l="l" t="t" r="r" b="b"/>
              <a:pathLst>
                <a:path w="960119" h="32384">
                  <a:moveTo>
                    <a:pt x="960119" y="0"/>
                  </a:moveTo>
                  <a:lnTo>
                    <a:pt x="0" y="0"/>
                  </a:lnTo>
                  <a:lnTo>
                    <a:pt x="0" y="32003"/>
                  </a:lnTo>
                  <a:lnTo>
                    <a:pt x="960119" y="32003"/>
                  </a:lnTo>
                  <a:lnTo>
                    <a:pt x="960119" y="0"/>
                  </a:lnTo>
                  <a:close/>
                </a:path>
              </a:pathLst>
            </a:custGeom>
            <a:solidFill>
              <a:srgbClr val="D3AE3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602386" y="212851"/>
            <a:ext cx="454659" cy="469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0320">
              <a:lnSpc>
                <a:spcPct val="100000"/>
              </a:lnSpc>
              <a:spcBef>
                <a:spcPts val="95"/>
              </a:spcBef>
            </a:pPr>
            <a:r>
              <a:rPr dirty="0" sz="1000" spc="-25" b="1">
                <a:solidFill>
                  <a:srgbClr val="D3AE37"/>
                </a:solidFill>
                <a:latin typeface="Trebuchet MS"/>
                <a:cs typeface="Trebuchet MS"/>
              </a:rPr>
              <a:t>11</a:t>
            </a:r>
            <a:endParaRPr sz="1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dirty="0" sz="1000" spc="-10" b="1">
                <a:solidFill>
                  <a:srgbClr val="D3AE37"/>
                </a:solidFill>
                <a:latin typeface="Trebuchet MS"/>
                <a:cs typeface="Trebuchet MS"/>
              </a:rPr>
              <a:t>OFFICE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1659" y="1186941"/>
            <a:ext cx="626872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325" b="1">
                <a:solidFill>
                  <a:srgbClr val="F8F7F1"/>
                </a:solidFill>
                <a:latin typeface="Trebuchet MS"/>
                <a:cs typeface="Trebuchet MS"/>
              </a:rPr>
              <a:t>PT.</a:t>
            </a:r>
            <a:r>
              <a:rPr dirty="0" sz="3200" spc="-30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3200" spc="-40" b="1">
                <a:solidFill>
                  <a:srgbClr val="F8F7F1"/>
                </a:solidFill>
                <a:latin typeface="Trebuchet MS"/>
                <a:cs typeface="Trebuchet MS"/>
              </a:rPr>
              <a:t>BERLIAN</a:t>
            </a:r>
            <a:r>
              <a:rPr dirty="0" sz="3200" spc="-33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3200" b="1">
                <a:solidFill>
                  <a:srgbClr val="F8F7F1"/>
                </a:solidFill>
                <a:latin typeface="Trebuchet MS"/>
                <a:cs typeface="Trebuchet MS"/>
              </a:rPr>
              <a:t>CEMERLANG</a:t>
            </a:r>
            <a:r>
              <a:rPr dirty="0" sz="3200" spc="-33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3200" spc="-10" b="1">
                <a:solidFill>
                  <a:srgbClr val="F8F7F1"/>
                </a:solidFill>
                <a:latin typeface="Trebuchet MS"/>
                <a:cs typeface="Trebuchet MS"/>
              </a:rPr>
              <a:t>AMANAH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57885" y="1587195"/>
            <a:ext cx="4944110" cy="1804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150">
                <a:solidFill>
                  <a:srgbClr val="CDA83E"/>
                </a:solidFill>
                <a:latin typeface="Segoe UI Black"/>
                <a:cs typeface="Segoe UI Black"/>
              </a:rPr>
              <a:t>GUARDIAN</a:t>
            </a:r>
            <a:r>
              <a:rPr dirty="0" sz="5150" spc="-340">
                <a:solidFill>
                  <a:srgbClr val="CDA83E"/>
                </a:solidFill>
                <a:latin typeface="Segoe UI Black"/>
                <a:cs typeface="Segoe UI Black"/>
              </a:rPr>
              <a:t> </a:t>
            </a:r>
            <a:r>
              <a:rPr dirty="0" sz="5150" spc="-25">
                <a:solidFill>
                  <a:srgbClr val="CDA83E"/>
                </a:solidFill>
                <a:latin typeface="Segoe UI Black"/>
                <a:cs typeface="Segoe UI Black"/>
              </a:rPr>
              <a:t>125</a:t>
            </a:r>
            <a:endParaRPr sz="5150">
              <a:latin typeface="Segoe UI Black"/>
              <a:cs typeface="Segoe UI Black"/>
            </a:endParaRPr>
          </a:p>
          <a:p>
            <a:pPr marL="85090">
              <a:lnSpc>
                <a:spcPct val="100000"/>
              </a:lnSpc>
              <a:spcBef>
                <a:spcPts val="5420"/>
              </a:spcBef>
            </a:pPr>
            <a:r>
              <a:rPr dirty="0" sz="2000" b="1">
                <a:solidFill>
                  <a:srgbClr val="F1D474"/>
                </a:solidFill>
                <a:latin typeface="Trebuchet MS"/>
                <a:cs typeface="Trebuchet MS"/>
              </a:rPr>
              <a:t>HEAD</a:t>
            </a:r>
            <a:r>
              <a:rPr dirty="0" sz="2000" spc="-1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F1D474"/>
                </a:solidFill>
                <a:latin typeface="Trebuchet MS"/>
                <a:cs typeface="Trebuchet MS"/>
              </a:rPr>
              <a:t>OFFICE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284207" y="0"/>
            <a:ext cx="2908300" cy="3261360"/>
            <a:chOff x="9284207" y="0"/>
            <a:chExt cx="2908300" cy="326136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84207" y="0"/>
              <a:ext cx="2907792" cy="326136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326879" y="0"/>
              <a:ext cx="2865120" cy="3200400"/>
            </a:xfrm>
            <a:custGeom>
              <a:avLst/>
              <a:gdLst/>
              <a:ahLst/>
              <a:cxnLst/>
              <a:rect l="l" t="t" r="r" b="b"/>
              <a:pathLst>
                <a:path w="2865120" h="3200400">
                  <a:moveTo>
                    <a:pt x="2674518" y="0"/>
                  </a:moveTo>
                  <a:lnTo>
                    <a:pt x="800201" y="0"/>
                  </a:lnTo>
                  <a:lnTo>
                    <a:pt x="770704" y="19234"/>
                  </a:lnTo>
                  <a:lnTo>
                    <a:pt x="733370" y="44992"/>
                  </a:lnTo>
                  <a:lnTo>
                    <a:pt x="696750" y="71689"/>
                  </a:lnTo>
                  <a:lnTo>
                    <a:pt x="660860" y="99310"/>
                  </a:lnTo>
                  <a:lnTo>
                    <a:pt x="625720" y="127835"/>
                  </a:lnTo>
                  <a:lnTo>
                    <a:pt x="591345" y="157249"/>
                  </a:lnTo>
                  <a:lnTo>
                    <a:pt x="557753" y="187533"/>
                  </a:lnTo>
                  <a:lnTo>
                    <a:pt x="524962" y="218670"/>
                  </a:lnTo>
                  <a:lnTo>
                    <a:pt x="492990" y="250642"/>
                  </a:lnTo>
                  <a:lnTo>
                    <a:pt x="461853" y="283433"/>
                  </a:lnTo>
                  <a:lnTo>
                    <a:pt x="431569" y="317025"/>
                  </a:lnTo>
                  <a:lnTo>
                    <a:pt x="402155" y="351400"/>
                  </a:lnTo>
                  <a:lnTo>
                    <a:pt x="373630" y="386540"/>
                  </a:lnTo>
                  <a:lnTo>
                    <a:pt x="346009" y="422430"/>
                  </a:lnTo>
                  <a:lnTo>
                    <a:pt x="319312" y="459050"/>
                  </a:lnTo>
                  <a:lnTo>
                    <a:pt x="293554" y="496384"/>
                  </a:lnTo>
                  <a:lnTo>
                    <a:pt x="268754" y="534415"/>
                  </a:lnTo>
                  <a:lnTo>
                    <a:pt x="244929" y="573124"/>
                  </a:lnTo>
                  <a:lnTo>
                    <a:pt x="222097" y="612495"/>
                  </a:lnTo>
                  <a:lnTo>
                    <a:pt x="200274" y="652509"/>
                  </a:lnTo>
                  <a:lnTo>
                    <a:pt x="179478" y="693151"/>
                  </a:lnTo>
                  <a:lnTo>
                    <a:pt x="159727" y="734401"/>
                  </a:lnTo>
                  <a:lnTo>
                    <a:pt x="141039" y="776243"/>
                  </a:lnTo>
                  <a:lnTo>
                    <a:pt x="123429" y="818660"/>
                  </a:lnTo>
                  <a:lnTo>
                    <a:pt x="106917" y="861633"/>
                  </a:lnTo>
                  <a:lnTo>
                    <a:pt x="91519" y="905146"/>
                  </a:lnTo>
                  <a:lnTo>
                    <a:pt x="77252" y="949181"/>
                  </a:lnTo>
                  <a:lnTo>
                    <a:pt x="64135" y="993721"/>
                  </a:lnTo>
                  <a:lnTo>
                    <a:pt x="52185" y="1038747"/>
                  </a:lnTo>
                  <a:lnTo>
                    <a:pt x="41418" y="1084244"/>
                  </a:lnTo>
                  <a:lnTo>
                    <a:pt x="31853" y="1130193"/>
                  </a:lnTo>
                  <a:lnTo>
                    <a:pt x="23506" y="1176577"/>
                  </a:lnTo>
                  <a:lnTo>
                    <a:pt x="16396" y="1223378"/>
                  </a:lnTo>
                  <a:lnTo>
                    <a:pt x="10540" y="1270580"/>
                  </a:lnTo>
                  <a:lnTo>
                    <a:pt x="5955" y="1318164"/>
                  </a:lnTo>
                  <a:lnTo>
                    <a:pt x="2658" y="1366114"/>
                  </a:lnTo>
                  <a:lnTo>
                    <a:pt x="667" y="1414412"/>
                  </a:lnTo>
                  <a:lnTo>
                    <a:pt x="0" y="1463039"/>
                  </a:lnTo>
                  <a:lnTo>
                    <a:pt x="667" y="1511667"/>
                  </a:lnTo>
                  <a:lnTo>
                    <a:pt x="2658" y="1559965"/>
                  </a:lnTo>
                  <a:lnTo>
                    <a:pt x="5955" y="1607915"/>
                  </a:lnTo>
                  <a:lnTo>
                    <a:pt x="10540" y="1655499"/>
                  </a:lnTo>
                  <a:lnTo>
                    <a:pt x="16396" y="1702701"/>
                  </a:lnTo>
                  <a:lnTo>
                    <a:pt x="23506" y="1749502"/>
                  </a:lnTo>
                  <a:lnTo>
                    <a:pt x="31853" y="1795886"/>
                  </a:lnTo>
                  <a:lnTo>
                    <a:pt x="41418" y="1841835"/>
                  </a:lnTo>
                  <a:lnTo>
                    <a:pt x="52185" y="1887332"/>
                  </a:lnTo>
                  <a:lnTo>
                    <a:pt x="64135" y="1932358"/>
                  </a:lnTo>
                  <a:lnTo>
                    <a:pt x="77252" y="1976898"/>
                  </a:lnTo>
                  <a:lnTo>
                    <a:pt x="91519" y="2020933"/>
                  </a:lnTo>
                  <a:lnTo>
                    <a:pt x="106917" y="2064446"/>
                  </a:lnTo>
                  <a:lnTo>
                    <a:pt x="123429" y="2107419"/>
                  </a:lnTo>
                  <a:lnTo>
                    <a:pt x="141039" y="2149836"/>
                  </a:lnTo>
                  <a:lnTo>
                    <a:pt x="159727" y="2191678"/>
                  </a:lnTo>
                  <a:lnTo>
                    <a:pt x="179478" y="2232928"/>
                  </a:lnTo>
                  <a:lnTo>
                    <a:pt x="200274" y="2273570"/>
                  </a:lnTo>
                  <a:lnTo>
                    <a:pt x="222097" y="2313584"/>
                  </a:lnTo>
                  <a:lnTo>
                    <a:pt x="244929" y="2352955"/>
                  </a:lnTo>
                  <a:lnTo>
                    <a:pt x="268754" y="2391664"/>
                  </a:lnTo>
                  <a:lnTo>
                    <a:pt x="293554" y="2429695"/>
                  </a:lnTo>
                  <a:lnTo>
                    <a:pt x="319312" y="2467029"/>
                  </a:lnTo>
                  <a:lnTo>
                    <a:pt x="346009" y="2503649"/>
                  </a:lnTo>
                  <a:lnTo>
                    <a:pt x="373630" y="2539539"/>
                  </a:lnTo>
                  <a:lnTo>
                    <a:pt x="402155" y="2574679"/>
                  </a:lnTo>
                  <a:lnTo>
                    <a:pt x="431569" y="2609054"/>
                  </a:lnTo>
                  <a:lnTo>
                    <a:pt x="461853" y="2642646"/>
                  </a:lnTo>
                  <a:lnTo>
                    <a:pt x="492990" y="2675437"/>
                  </a:lnTo>
                  <a:lnTo>
                    <a:pt x="524962" y="2707409"/>
                  </a:lnTo>
                  <a:lnTo>
                    <a:pt x="557753" y="2738546"/>
                  </a:lnTo>
                  <a:lnTo>
                    <a:pt x="591345" y="2768830"/>
                  </a:lnTo>
                  <a:lnTo>
                    <a:pt x="625720" y="2798244"/>
                  </a:lnTo>
                  <a:lnTo>
                    <a:pt x="660860" y="2826769"/>
                  </a:lnTo>
                  <a:lnTo>
                    <a:pt x="696750" y="2854390"/>
                  </a:lnTo>
                  <a:lnTo>
                    <a:pt x="733370" y="2881087"/>
                  </a:lnTo>
                  <a:lnTo>
                    <a:pt x="770704" y="2906845"/>
                  </a:lnTo>
                  <a:lnTo>
                    <a:pt x="808735" y="2931645"/>
                  </a:lnTo>
                  <a:lnTo>
                    <a:pt x="847444" y="2955470"/>
                  </a:lnTo>
                  <a:lnTo>
                    <a:pt x="886815" y="2978302"/>
                  </a:lnTo>
                  <a:lnTo>
                    <a:pt x="926829" y="3000125"/>
                  </a:lnTo>
                  <a:lnTo>
                    <a:pt x="967471" y="3020921"/>
                  </a:lnTo>
                  <a:lnTo>
                    <a:pt x="1008721" y="3040672"/>
                  </a:lnTo>
                  <a:lnTo>
                    <a:pt x="1050563" y="3059360"/>
                  </a:lnTo>
                  <a:lnTo>
                    <a:pt x="1092980" y="3076970"/>
                  </a:lnTo>
                  <a:lnTo>
                    <a:pt x="1135953" y="3093482"/>
                  </a:lnTo>
                  <a:lnTo>
                    <a:pt x="1179466" y="3108880"/>
                  </a:lnTo>
                  <a:lnTo>
                    <a:pt x="1223501" y="3123147"/>
                  </a:lnTo>
                  <a:lnTo>
                    <a:pt x="1268041" y="3136264"/>
                  </a:lnTo>
                  <a:lnTo>
                    <a:pt x="1313067" y="3148214"/>
                  </a:lnTo>
                  <a:lnTo>
                    <a:pt x="1358564" y="3158981"/>
                  </a:lnTo>
                  <a:lnTo>
                    <a:pt x="1404513" y="3168546"/>
                  </a:lnTo>
                  <a:lnTo>
                    <a:pt x="1450897" y="3176893"/>
                  </a:lnTo>
                  <a:lnTo>
                    <a:pt x="1497698" y="3184003"/>
                  </a:lnTo>
                  <a:lnTo>
                    <a:pt x="1544900" y="3189859"/>
                  </a:lnTo>
                  <a:lnTo>
                    <a:pt x="1592484" y="3194444"/>
                  </a:lnTo>
                  <a:lnTo>
                    <a:pt x="1640434" y="3197741"/>
                  </a:lnTo>
                  <a:lnTo>
                    <a:pt x="1688732" y="3199732"/>
                  </a:lnTo>
                  <a:lnTo>
                    <a:pt x="1737360" y="3200400"/>
                  </a:lnTo>
                  <a:lnTo>
                    <a:pt x="1785987" y="3199732"/>
                  </a:lnTo>
                  <a:lnTo>
                    <a:pt x="1834285" y="3197741"/>
                  </a:lnTo>
                  <a:lnTo>
                    <a:pt x="1882235" y="3194444"/>
                  </a:lnTo>
                  <a:lnTo>
                    <a:pt x="1929819" y="3189859"/>
                  </a:lnTo>
                  <a:lnTo>
                    <a:pt x="1977021" y="3184003"/>
                  </a:lnTo>
                  <a:lnTo>
                    <a:pt x="2023822" y="3176893"/>
                  </a:lnTo>
                  <a:lnTo>
                    <a:pt x="2070206" y="3168546"/>
                  </a:lnTo>
                  <a:lnTo>
                    <a:pt x="2116155" y="3158981"/>
                  </a:lnTo>
                  <a:lnTo>
                    <a:pt x="2161652" y="3148214"/>
                  </a:lnTo>
                  <a:lnTo>
                    <a:pt x="2206678" y="3136264"/>
                  </a:lnTo>
                  <a:lnTo>
                    <a:pt x="2251218" y="3123147"/>
                  </a:lnTo>
                  <a:lnTo>
                    <a:pt x="2295253" y="3108880"/>
                  </a:lnTo>
                  <a:lnTo>
                    <a:pt x="2338766" y="3093482"/>
                  </a:lnTo>
                  <a:lnTo>
                    <a:pt x="2381739" y="3076970"/>
                  </a:lnTo>
                  <a:lnTo>
                    <a:pt x="2424156" y="3059360"/>
                  </a:lnTo>
                  <a:lnTo>
                    <a:pt x="2465998" y="3040672"/>
                  </a:lnTo>
                  <a:lnTo>
                    <a:pt x="2507248" y="3020921"/>
                  </a:lnTo>
                  <a:lnTo>
                    <a:pt x="2547890" y="3000125"/>
                  </a:lnTo>
                  <a:lnTo>
                    <a:pt x="2587904" y="2978302"/>
                  </a:lnTo>
                  <a:lnTo>
                    <a:pt x="2627275" y="2955470"/>
                  </a:lnTo>
                  <a:lnTo>
                    <a:pt x="2665984" y="2931645"/>
                  </a:lnTo>
                  <a:lnTo>
                    <a:pt x="2704015" y="2906845"/>
                  </a:lnTo>
                  <a:lnTo>
                    <a:pt x="2741349" y="2881087"/>
                  </a:lnTo>
                  <a:lnTo>
                    <a:pt x="2777969" y="2854390"/>
                  </a:lnTo>
                  <a:lnTo>
                    <a:pt x="2813859" y="2826769"/>
                  </a:lnTo>
                  <a:lnTo>
                    <a:pt x="2848999" y="2798244"/>
                  </a:lnTo>
                  <a:lnTo>
                    <a:pt x="2865120" y="2784450"/>
                  </a:lnTo>
                  <a:lnTo>
                    <a:pt x="2865120" y="141629"/>
                  </a:lnTo>
                  <a:lnTo>
                    <a:pt x="2813859" y="99310"/>
                  </a:lnTo>
                  <a:lnTo>
                    <a:pt x="2777969" y="71689"/>
                  </a:lnTo>
                  <a:lnTo>
                    <a:pt x="2741349" y="44992"/>
                  </a:lnTo>
                  <a:lnTo>
                    <a:pt x="2704015" y="19234"/>
                  </a:lnTo>
                  <a:lnTo>
                    <a:pt x="2674518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7" name="object 3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608569" y="389381"/>
            <a:ext cx="2908046" cy="2548382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6238747" y="3027680"/>
            <a:ext cx="196342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75" b="1">
                <a:solidFill>
                  <a:srgbClr val="F1D474"/>
                </a:solidFill>
                <a:latin typeface="Trebuchet MS"/>
                <a:cs typeface="Trebuchet MS"/>
              </a:rPr>
              <a:t>BRANCH</a:t>
            </a:r>
            <a:r>
              <a:rPr dirty="0" sz="2000" spc="-21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F1D474"/>
                </a:solidFill>
                <a:latin typeface="Trebuchet MS"/>
                <a:cs typeface="Trebuchet MS"/>
              </a:rPr>
              <a:t>OFFICE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6673591"/>
            <a:ext cx="12192000" cy="184785"/>
            <a:chOff x="0" y="6673591"/>
            <a:chExt cx="12192000" cy="18478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673591"/>
              <a:ext cx="12192000" cy="18440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6693475"/>
              <a:ext cx="12189460" cy="164465"/>
            </a:xfrm>
            <a:custGeom>
              <a:avLst/>
              <a:gdLst/>
              <a:ahLst/>
              <a:cxnLst/>
              <a:rect l="l" t="t" r="r" b="b"/>
              <a:pathLst>
                <a:path w="12189460" h="164465">
                  <a:moveTo>
                    <a:pt x="6343623" y="0"/>
                  </a:moveTo>
                  <a:lnTo>
                    <a:pt x="4876067" y="1577"/>
                  </a:lnTo>
                  <a:lnTo>
                    <a:pt x="3525200" y="7580"/>
                  </a:lnTo>
                  <a:lnTo>
                    <a:pt x="2395913" y="16813"/>
                  </a:lnTo>
                  <a:lnTo>
                    <a:pt x="1546025" y="27451"/>
                  </a:lnTo>
                  <a:lnTo>
                    <a:pt x="981859" y="37416"/>
                  </a:lnTo>
                  <a:lnTo>
                    <a:pt x="599921" y="46578"/>
                  </a:lnTo>
                  <a:lnTo>
                    <a:pt x="357203" y="54400"/>
                  </a:lnTo>
                  <a:lnTo>
                    <a:pt x="214196" y="60522"/>
                  </a:lnTo>
                  <a:lnTo>
                    <a:pt x="121813" y="65775"/>
                  </a:lnTo>
                  <a:lnTo>
                    <a:pt x="66079" y="70066"/>
                  </a:lnTo>
                  <a:lnTo>
                    <a:pt x="19872" y="75533"/>
                  </a:lnTo>
                  <a:lnTo>
                    <a:pt x="0" y="82228"/>
                  </a:lnTo>
                  <a:lnTo>
                    <a:pt x="557" y="83353"/>
                  </a:lnTo>
                  <a:lnTo>
                    <a:pt x="66079" y="94389"/>
                  </a:lnTo>
                  <a:lnTo>
                    <a:pt x="121813" y="98681"/>
                  </a:lnTo>
                  <a:lnTo>
                    <a:pt x="193738" y="102893"/>
                  </a:lnTo>
                  <a:lnTo>
                    <a:pt x="330992" y="109049"/>
                  </a:lnTo>
                  <a:lnTo>
                    <a:pt x="533836" y="115960"/>
                  </a:lnTo>
                  <a:lnTo>
                    <a:pt x="858486" y="124367"/>
                  </a:lnTo>
                  <a:lnTo>
                    <a:pt x="1345820" y="133816"/>
                  </a:lnTo>
                  <a:lnTo>
                    <a:pt x="2096054" y="144338"/>
                  </a:lnTo>
                  <a:lnTo>
                    <a:pt x="3108505" y="153986"/>
                  </a:lnTo>
                  <a:lnTo>
                    <a:pt x="4410511" y="161342"/>
                  </a:lnTo>
                  <a:lnTo>
                    <a:pt x="5845328" y="164456"/>
                  </a:lnTo>
                  <a:lnTo>
                    <a:pt x="7312884" y="162879"/>
                  </a:lnTo>
                  <a:lnTo>
                    <a:pt x="8663751" y="156875"/>
                  </a:lnTo>
                  <a:lnTo>
                    <a:pt x="9793038" y="147642"/>
                  </a:lnTo>
                  <a:lnTo>
                    <a:pt x="10642926" y="137004"/>
                  </a:lnTo>
                  <a:lnTo>
                    <a:pt x="11207092" y="127039"/>
                  </a:lnTo>
                  <a:lnTo>
                    <a:pt x="11589030" y="117877"/>
                  </a:lnTo>
                  <a:lnTo>
                    <a:pt x="11831748" y="110055"/>
                  </a:lnTo>
                  <a:lnTo>
                    <a:pt x="11974755" y="103933"/>
                  </a:lnTo>
                  <a:lnTo>
                    <a:pt x="12067138" y="98681"/>
                  </a:lnTo>
                  <a:lnTo>
                    <a:pt x="12122872" y="94389"/>
                  </a:lnTo>
                  <a:lnTo>
                    <a:pt x="12169079" y="88922"/>
                  </a:lnTo>
                  <a:lnTo>
                    <a:pt x="12188952" y="82228"/>
                  </a:lnTo>
                  <a:lnTo>
                    <a:pt x="12188394" y="81103"/>
                  </a:lnTo>
                  <a:lnTo>
                    <a:pt x="12122872" y="70066"/>
                  </a:lnTo>
                  <a:lnTo>
                    <a:pt x="12067138" y="65775"/>
                  </a:lnTo>
                  <a:lnTo>
                    <a:pt x="11995213" y="61562"/>
                  </a:lnTo>
                  <a:lnTo>
                    <a:pt x="11857959" y="55406"/>
                  </a:lnTo>
                  <a:lnTo>
                    <a:pt x="11655115" y="48495"/>
                  </a:lnTo>
                  <a:lnTo>
                    <a:pt x="11330465" y="40088"/>
                  </a:lnTo>
                  <a:lnTo>
                    <a:pt x="10843131" y="30639"/>
                  </a:lnTo>
                  <a:lnTo>
                    <a:pt x="10092897" y="20117"/>
                  </a:lnTo>
                  <a:lnTo>
                    <a:pt x="9080446" y="10469"/>
                  </a:lnTo>
                  <a:lnTo>
                    <a:pt x="7778440" y="3114"/>
                  </a:lnTo>
                  <a:lnTo>
                    <a:pt x="6343623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0" y="4917954"/>
            <a:ext cx="2598420" cy="1940560"/>
            <a:chOff x="0" y="4917954"/>
            <a:chExt cx="2598420" cy="194056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4917954"/>
              <a:ext cx="2598420" cy="194004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0" y="4937760"/>
              <a:ext cx="2560320" cy="1920239"/>
            </a:xfrm>
            <a:custGeom>
              <a:avLst/>
              <a:gdLst/>
              <a:ahLst/>
              <a:cxnLst/>
              <a:rect l="l" t="t" r="r" b="b"/>
              <a:pathLst>
                <a:path w="2560320" h="1920240">
                  <a:moveTo>
                    <a:pt x="731520" y="0"/>
                  </a:moveTo>
                  <a:lnTo>
                    <a:pt x="676621" y="606"/>
                  </a:lnTo>
                  <a:lnTo>
                    <a:pt x="622124" y="2413"/>
                  </a:lnTo>
                  <a:lnTo>
                    <a:pt x="568053" y="5404"/>
                  </a:lnTo>
                  <a:lnTo>
                    <a:pt x="514428" y="9562"/>
                  </a:lnTo>
                  <a:lnTo>
                    <a:pt x="461273" y="14870"/>
                  </a:lnTo>
                  <a:lnTo>
                    <a:pt x="408610" y="21312"/>
                  </a:lnTo>
                  <a:lnTo>
                    <a:pt x="356463" y="28869"/>
                  </a:lnTo>
                  <a:lnTo>
                    <a:pt x="304853" y="37526"/>
                  </a:lnTo>
                  <a:lnTo>
                    <a:pt x="253804" y="47264"/>
                  </a:lnTo>
                  <a:lnTo>
                    <a:pt x="203338" y="58068"/>
                  </a:lnTo>
                  <a:lnTo>
                    <a:pt x="153477" y="69921"/>
                  </a:lnTo>
                  <a:lnTo>
                    <a:pt x="104245" y="82804"/>
                  </a:lnTo>
                  <a:lnTo>
                    <a:pt x="55663" y="96702"/>
                  </a:lnTo>
                  <a:lnTo>
                    <a:pt x="7755" y="111597"/>
                  </a:lnTo>
                  <a:lnTo>
                    <a:pt x="0" y="114205"/>
                  </a:lnTo>
                  <a:lnTo>
                    <a:pt x="0" y="1920239"/>
                  </a:lnTo>
                  <a:lnTo>
                    <a:pt x="2408040" y="1920239"/>
                  </a:lnTo>
                  <a:lnTo>
                    <a:pt x="2411516" y="1914424"/>
                  </a:lnTo>
                  <a:lnTo>
                    <a:pt x="2431377" y="1878493"/>
                  </a:lnTo>
                  <a:lnTo>
                    <a:pt x="2449909" y="1842057"/>
                  </a:lnTo>
                  <a:lnTo>
                    <a:pt x="2467087" y="1805132"/>
                  </a:lnTo>
                  <a:lnTo>
                    <a:pt x="2482891" y="1767737"/>
                  </a:lnTo>
                  <a:lnTo>
                    <a:pt x="2497297" y="1729887"/>
                  </a:lnTo>
                  <a:lnTo>
                    <a:pt x="2510282" y="1691600"/>
                  </a:lnTo>
                  <a:lnTo>
                    <a:pt x="2521825" y="1652893"/>
                  </a:lnTo>
                  <a:lnTo>
                    <a:pt x="2531902" y="1613782"/>
                  </a:lnTo>
                  <a:lnTo>
                    <a:pt x="2540491" y="1574285"/>
                  </a:lnTo>
                  <a:lnTo>
                    <a:pt x="2547569" y="1534419"/>
                  </a:lnTo>
                  <a:lnTo>
                    <a:pt x="2553113" y="1494200"/>
                  </a:lnTo>
                  <a:lnTo>
                    <a:pt x="2557102" y="1453646"/>
                  </a:lnTo>
                  <a:lnTo>
                    <a:pt x="2559511" y="1412774"/>
                  </a:lnTo>
                  <a:lnTo>
                    <a:pt x="2560320" y="1371599"/>
                  </a:lnTo>
                  <a:lnTo>
                    <a:pt x="2559511" y="1330423"/>
                  </a:lnTo>
                  <a:lnTo>
                    <a:pt x="2557102" y="1289549"/>
                  </a:lnTo>
                  <a:lnTo>
                    <a:pt x="2553113" y="1248993"/>
                  </a:lnTo>
                  <a:lnTo>
                    <a:pt x="2547569" y="1208773"/>
                  </a:lnTo>
                  <a:lnTo>
                    <a:pt x="2540491" y="1168905"/>
                  </a:lnTo>
                  <a:lnTo>
                    <a:pt x="2531902" y="1129407"/>
                  </a:lnTo>
                  <a:lnTo>
                    <a:pt x="2521825" y="1090295"/>
                  </a:lnTo>
                  <a:lnTo>
                    <a:pt x="2510282" y="1051587"/>
                  </a:lnTo>
                  <a:lnTo>
                    <a:pt x="2497297" y="1013299"/>
                  </a:lnTo>
                  <a:lnTo>
                    <a:pt x="2482891" y="975448"/>
                  </a:lnTo>
                  <a:lnTo>
                    <a:pt x="2467087" y="938052"/>
                  </a:lnTo>
                  <a:lnTo>
                    <a:pt x="2449909" y="901127"/>
                  </a:lnTo>
                  <a:lnTo>
                    <a:pt x="2431377" y="864690"/>
                  </a:lnTo>
                  <a:lnTo>
                    <a:pt x="2411516" y="828759"/>
                  </a:lnTo>
                  <a:lnTo>
                    <a:pt x="2390348" y="793350"/>
                  </a:lnTo>
                  <a:lnTo>
                    <a:pt x="2367896" y="758480"/>
                  </a:lnTo>
                  <a:lnTo>
                    <a:pt x="2344181" y="724166"/>
                  </a:lnTo>
                  <a:lnTo>
                    <a:pt x="2319227" y="690425"/>
                  </a:lnTo>
                  <a:lnTo>
                    <a:pt x="2293056" y="657274"/>
                  </a:lnTo>
                  <a:lnTo>
                    <a:pt x="2265692" y="624731"/>
                  </a:lnTo>
                  <a:lnTo>
                    <a:pt x="2237156" y="592811"/>
                  </a:lnTo>
                  <a:lnTo>
                    <a:pt x="2207471" y="561533"/>
                  </a:lnTo>
                  <a:lnTo>
                    <a:pt x="2176660" y="530912"/>
                  </a:lnTo>
                  <a:lnTo>
                    <a:pt x="2144745" y="500966"/>
                  </a:lnTo>
                  <a:lnTo>
                    <a:pt x="2111750" y="471712"/>
                  </a:lnTo>
                  <a:lnTo>
                    <a:pt x="2077696" y="443168"/>
                  </a:lnTo>
                  <a:lnTo>
                    <a:pt x="2042607" y="415348"/>
                  </a:lnTo>
                  <a:lnTo>
                    <a:pt x="2006505" y="388272"/>
                  </a:lnTo>
                  <a:lnTo>
                    <a:pt x="1969412" y="361956"/>
                  </a:lnTo>
                  <a:lnTo>
                    <a:pt x="1931352" y="336416"/>
                  </a:lnTo>
                  <a:lnTo>
                    <a:pt x="1892346" y="311670"/>
                  </a:lnTo>
                  <a:lnTo>
                    <a:pt x="1852418" y="287735"/>
                  </a:lnTo>
                  <a:lnTo>
                    <a:pt x="1811590" y="264627"/>
                  </a:lnTo>
                  <a:lnTo>
                    <a:pt x="1769885" y="242364"/>
                  </a:lnTo>
                  <a:lnTo>
                    <a:pt x="1727326" y="220962"/>
                  </a:lnTo>
                  <a:lnTo>
                    <a:pt x="1683934" y="200439"/>
                  </a:lnTo>
                  <a:lnTo>
                    <a:pt x="1639733" y="180812"/>
                  </a:lnTo>
                  <a:lnTo>
                    <a:pt x="1594746" y="162097"/>
                  </a:lnTo>
                  <a:lnTo>
                    <a:pt x="1548994" y="144312"/>
                  </a:lnTo>
                  <a:lnTo>
                    <a:pt x="1502501" y="127473"/>
                  </a:lnTo>
                  <a:lnTo>
                    <a:pt x="1455289" y="111597"/>
                  </a:lnTo>
                  <a:lnTo>
                    <a:pt x="1407381" y="96702"/>
                  </a:lnTo>
                  <a:lnTo>
                    <a:pt x="1358799" y="82804"/>
                  </a:lnTo>
                  <a:lnTo>
                    <a:pt x="1309567" y="69921"/>
                  </a:lnTo>
                  <a:lnTo>
                    <a:pt x="1259706" y="58068"/>
                  </a:lnTo>
                  <a:lnTo>
                    <a:pt x="1209239" y="47264"/>
                  </a:lnTo>
                  <a:lnTo>
                    <a:pt x="1158190" y="37526"/>
                  </a:lnTo>
                  <a:lnTo>
                    <a:pt x="1106580" y="28869"/>
                  </a:lnTo>
                  <a:lnTo>
                    <a:pt x="1054432" y="21312"/>
                  </a:lnTo>
                  <a:lnTo>
                    <a:pt x="1001769" y="14870"/>
                  </a:lnTo>
                  <a:lnTo>
                    <a:pt x="948614" y="9562"/>
                  </a:lnTo>
                  <a:lnTo>
                    <a:pt x="894988" y="5404"/>
                  </a:lnTo>
                  <a:lnTo>
                    <a:pt x="840916" y="2413"/>
                  </a:lnTo>
                  <a:lnTo>
                    <a:pt x="786419" y="606"/>
                  </a:lnTo>
                  <a:lnTo>
                    <a:pt x="731520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/>
          <p:cNvGrpSpPr/>
          <p:nvPr/>
        </p:nvGrpSpPr>
        <p:grpSpPr>
          <a:xfrm>
            <a:off x="629412" y="3523488"/>
            <a:ext cx="4566285" cy="2371725"/>
            <a:chOff x="629412" y="3523488"/>
            <a:chExt cx="4566285" cy="2371725"/>
          </a:xfrm>
        </p:grpSpPr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3984" y="3523488"/>
              <a:ext cx="4561332" cy="237134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81228" y="3547872"/>
              <a:ext cx="4471670" cy="2281555"/>
            </a:xfrm>
            <a:custGeom>
              <a:avLst/>
              <a:gdLst/>
              <a:ahLst/>
              <a:cxnLst/>
              <a:rect l="l" t="t" r="r" b="b"/>
              <a:pathLst>
                <a:path w="4471670" h="2281554">
                  <a:moveTo>
                    <a:pt x="4091178" y="0"/>
                  </a:moveTo>
                  <a:lnTo>
                    <a:pt x="380187" y="0"/>
                  </a:lnTo>
                  <a:lnTo>
                    <a:pt x="332497" y="2961"/>
                  </a:lnTo>
                  <a:lnTo>
                    <a:pt x="286576" y="11609"/>
                  </a:lnTo>
                  <a:lnTo>
                    <a:pt x="242778" y="25587"/>
                  </a:lnTo>
                  <a:lnTo>
                    <a:pt x="201460" y="44539"/>
                  </a:lnTo>
                  <a:lnTo>
                    <a:pt x="162979" y="68110"/>
                  </a:lnTo>
                  <a:lnTo>
                    <a:pt x="127690" y="95943"/>
                  </a:lnTo>
                  <a:lnTo>
                    <a:pt x="95951" y="127683"/>
                  </a:lnTo>
                  <a:lnTo>
                    <a:pt x="68117" y="162974"/>
                  </a:lnTo>
                  <a:lnTo>
                    <a:pt x="44545" y="201460"/>
                  </a:lnTo>
                  <a:lnTo>
                    <a:pt x="25591" y="242785"/>
                  </a:lnTo>
                  <a:lnTo>
                    <a:pt x="11611" y="286594"/>
                  </a:lnTo>
                  <a:lnTo>
                    <a:pt x="2962" y="332530"/>
                  </a:lnTo>
                  <a:lnTo>
                    <a:pt x="0" y="380238"/>
                  </a:lnTo>
                  <a:lnTo>
                    <a:pt x="0" y="1900936"/>
                  </a:lnTo>
                  <a:lnTo>
                    <a:pt x="2962" y="1948619"/>
                  </a:lnTo>
                  <a:lnTo>
                    <a:pt x="11611" y="1994537"/>
                  </a:lnTo>
                  <a:lnTo>
                    <a:pt x="25591" y="2038331"/>
                  </a:lnTo>
                  <a:lnTo>
                    <a:pt x="44545" y="2079645"/>
                  </a:lnTo>
                  <a:lnTo>
                    <a:pt x="68117" y="2118124"/>
                  </a:lnTo>
                  <a:lnTo>
                    <a:pt x="95951" y="2153411"/>
                  </a:lnTo>
                  <a:lnTo>
                    <a:pt x="127690" y="2185148"/>
                  </a:lnTo>
                  <a:lnTo>
                    <a:pt x="162979" y="2212981"/>
                  </a:lnTo>
                  <a:lnTo>
                    <a:pt x="201460" y="2236553"/>
                  </a:lnTo>
                  <a:lnTo>
                    <a:pt x="242778" y="2255506"/>
                  </a:lnTo>
                  <a:lnTo>
                    <a:pt x="286576" y="2269486"/>
                  </a:lnTo>
                  <a:lnTo>
                    <a:pt x="332497" y="2278135"/>
                  </a:lnTo>
                  <a:lnTo>
                    <a:pt x="380187" y="2281097"/>
                  </a:lnTo>
                  <a:lnTo>
                    <a:pt x="4091178" y="2281097"/>
                  </a:lnTo>
                  <a:lnTo>
                    <a:pt x="4138885" y="2278135"/>
                  </a:lnTo>
                  <a:lnTo>
                    <a:pt x="4184821" y="2269486"/>
                  </a:lnTo>
                  <a:lnTo>
                    <a:pt x="4228630" y="2255506"/>
                  </a:lnTo>
                  <a:lnTo>
                    <a:pt x="4269955" y="2236553"/>
                  </a:lnTo>
                  <a:lnTo>
                    <a:pt x="4308441" y="2212981"/>
                  </a:lnTo>
                  <a:lnTo>
                    <a:pt x="4343732" y="2185148"/>
                  </a:lnTo>
                  <a:lnTo>
                    <a:pt x="4375472" y="2153411"/>
                  </a:lnTo>
                  <a:lnTo>
                    <a:pt x="4403305" y="2118124"/>
                  </a:lnTo>
                  <a:lnTo>
                    <a:pt x="4426876" y="2079645"/>
                  </a:lnTo>
                  <a:lnTo>
                    <a:pt x="4445828" y="2038331"/>
                  </a:lnTo>
                  <a:lnTo>
                    <a:pt x="4459806" y="1994537"/>
                  </a:lnTo>
                  <a:lnTo>
                    <a:pt x="4468454" y="1948619"/>
                  </a:lnTo>
                  <a:lnTo>
                    <a:pt x="4471416" y="1900936"/>
                  </a:lnTo>
                  <a:lnTo>
                    <a:pt x="4471416" y="380238"/>
                  </a:lnTo>
                  <a:lnTo>
                    <a:pt x="4468454" y="332530"/>
                  </a:lnTo>
                  <a:lnTo>
                    <a:pt x="4459806" y="286594"/>
                  </a:lnTo>
                  <a:lnTo>
                    <a:pt x="4445828" y="242785"/>
                  </a:lnTo>
                  <a:lnTo>
                    <a:pt x="4426876" y="201460"/>
                  </a:lnTo>
                  <a:lnTo>
                    <a:pt x="4403305" y="162974"/>
                  </a:lnTo>
                  <a:lnTo>
                    <a:pt x="4375472" y="127683"/>
                  </a:lnTo>
                  <a:lnTo>
                    <a:pt x="4343732" y="95943"/>
                  </a:lnTo>
                  <a:lnTo>
                    <a:pt x="4308441" y="68110"/>
                  </a:lnTo>
                  <a:lnTo>
                    <a:pt x="4269955" y="44539"/>
                  </a:lnTo>
                  <a:lnTo>
                    <a:pt x="4228630" y="25587"/>
                  </a:lnTo>
                  <a:lnTo>
                    <a:pt x="4184821" y="11609"/>
                  </a:lnTo>
                  <a:lnTo>
                    <a:pt x="4138885" y="2961"/>
                  </a:lnTo>
                  <a:lnTo>
                    <a:pt x="4091178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81228" y="3547872"/>
              <a:ext cx="4471670" cy="2281555"/>
            </a:xfrm>
            <a:custGeom>
              <a:avLst/>
              <a:gdLst/>
              <a:ahLst/>
              <a:cxnLst/>
              <a:rect l="l" t="t" r="r" b="b"/>
              <a:pathLst>
                <a:path w="4471670" h="2281554">
                  <a:moveTo>
                    <a:pt x="0" y="380238"/>
                  </a:moveTo>
                  <a:lnTo>
                    <a:pt x="2962" y="332530"/>
                  </a:lnTo>
                  <a:lnTo>
                    <a:pt x="11611" y="286594"/>
                  </a:lnTo>
                  <a:lnTo>
                    <a:pt x="25591" y="242785"/>
                  </a:lnTo>
                  <a:lnTo>
                    <a:pt x="44545" y="201460"/>
                  </a:lnTo>
                  <a:lnTo>
                    <a:pt x="68117" y="162974"/>
                  </a:lnTo>
                  <a:lnTo>
                    <a:pt x="95951" y="127683"/>
                  </a:lnTo>
                  <a:lnTo>
                    <a:pt x="127690" y="95943"/>
                  </a:lnTo>
                  <a:lnTo>
                    <a:pt x="162979" y="68110"/>
                  </a:lnTo>
                  <a:lnTo>
                    <a:pt x="201460" y="44539"/>
                  </a:lnTo>
                  <a:lnTo>
                    <a:pt x="242778" y="25587"/>
                  </a:lnTo>
                  <a:lnTo>
                    <a:pt x="286576" y="11609"/>
                  </a:lnTo>
                  <a:lnTo>
                    <a:pt x="332497" y="2961"/>
                  </a:lnTo>
                  <a:lnTo>
                    <a:pt x="380187" y="0"/>
                  </a:lnTo>
                  <a:lnTo>
                    <a:pt x="4091178" y="0"/>
                  </a:lnTo>
                  <a:lnTo>
                    <a:pt x="4138885" y="2961"/>
                  </a:lnTo>
                  <a:lnTo>
                    <a:pt x="4184821" y="11609"/>
                  </a:lnTo>
                  <a:lnTo>
                    <a:pt x="4228630" y="25587"/>
                  </a:lnTo>
                  <a:lnTo>
                    <a:pt x="4269955" y="44539"/>
                  </a:lnTo>
                  <a:lnTo>
                    <a:pt x="4308441" y="68110"/>
                  </a:lnTo>
                  <a:lnTo>
                    <a:pt x="4343732" y="95943"/>
                  </a:lnTo>
                  <a:lnTo>
                    <a:pt x="4375472" y="127683"/>
                  </a:lnTo>
                  <a:lnTo>
                    <a:pt x="4403305" y="162974"/>
                  </a:lnTo>
                  <a:lnTo>
                    <a:pt x="4426876" y="201460"/>
                  </a:lnTo>
                  <a:lnTo>
                    <a:pt x="4445828" y="242785"/>
                  </a:lnTo>
                  <a:lnTo>
                    <a:pt x="4459806" y="286594"/>
                  </a:lnTo>
                  <a:lnTo>
                    <a:pt x="4468454" y="332530"/>
                  </a:lnTo>
                  <a:lnTo>
                    <a:pt x="4471416" y="380238"/>
                  </a:lnTo>
                  <a:lnTo>
                    <a:pt x="4471416" y="1900936"/>
                  </a:lnTo>
                  <a:lnTo>
                    <a:pt x="4468454" y="1948619"/>
                  </a:lnTo>
                  <a:lnTo>
                    <a:pt x="4459806" y="1994537"/>
                  </a:lnTo>
                  <a:lnTo>
                    <a:pt x="4445828" y="2038331"/>
                  </a:lnTo>
                  <a:lnTo>
                    <a:pt x="4426876" y="2079645"/>
                  </a:lnTo>
                  <a:lnTo>
                    <a:pt x="4403305" y="2118124"/>
                  </a:lnTo>
                  <a:lnTo>
                    <a:pt x="4375472" y="2153411"/>
                  </a:lnTo>
                  <a:lnTo>
                    <a:pt x="4343732" y="2185148"/>
                  </a:lnTo>
                  <a:lnTo>
                    <a:pt x="4308441" y="2212981"/>
                  </a:lnTo>
                  <a:lnTo>
                    <a:pt x="4269955" y="2236553"/>
                  </a:lnTo>
                  <a:lnTo>
                    <a:pt x="4228630" y="2255506"/>
                  </a:lnTo>
                  <a:lnTo>
                    <a:pt x="4184821" y="2269486"/>
                  </a:lnTo>
                  <a:lnTo>
                    <a:pt x="4138885" y="2278135"/>
                  </a:lnTo>
                  <a:lnTo>
                    <a:pt x="4091178" y="2281097"/>
                  </a:lnTo>
                  <a:lnTo>
                    <a:pt x="380187" y="2281097"/>
                  </a:lnTo>
                  <a:lnTo>
                    <a:pt x="332497" y="2278135"/>
                  </a:lnTo>
                  <a:lnTo>
                    <a:pt x="286576" y="2269486"/>
                  </a:lnTo>
                  <a:lnTo>
                    <a:pt x="242778" y="2255506"/>
                  </a:lnTo>
                  <a:lnTo>
                    <a:pt x="201460" y="2236553"/>
                  </a:lnTo>
                  <a:lnTo>
                    <a:pt x="162979" y="2212981"/>
                  </a:lnTo>
                  <a:lnTo>
                    <a:pt x="127690" y="2185148"/>
                  </a:lnTo>
                  <a:lnTo>
                    <a:pt x="95951" y="2153411"/>
                  </a:lnTo>
                  <a:lnTo>
                    <a:pt x="68117" y="2118124"/>
                  </a:lnTo>
                  <a:lnTo>
                    <a:pt x="44545" y="2079645"/>
                  </a:lnTo>
                  <a:lnTo>
                    <a:pt x="25591" y="2038331"/>
                  </a:lnTo>
                  <a:lnTo>
                    <a:pt x="11611" y="1994537"/>
                  </a:lnTo>
                  <a:lnTo>
                    <a:pt x="2962" y="1948619"/>
                  </a:lnTo>
                  <a:lnTo>
                    <a:pt x="0" y="1900936"/>
                  </a:lnTo>
                  <a:lnTo>
                    <a:pt x="0" y="380238"/>
                  </a:lnTo>
                  <a:close/>
                </a:path>
              </a:pathLst>
            </a:custGeom>
            <a:ln w="10160">
              <a:solidFill>
                <a:srgbClr val="373D5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9412" y="3605771"/>
              <a:ext cx="126382" cy="228447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72236" y="3625138"/>
              <a:ext cx="45720" cy="2204085"/>
            </a:xfrm>
            <a:custGeom>
              <a:avLst/>
              <a:gdLst/>
              <a:ahLst/>
              <a:cxnLst/>
              <a:rect l="l" t="t" r="r" b="b"/>
              <a:pathLst>
                <a:path w="45720" h="2204085">
                  <a:moveTo>
                    <a:pt x="45718" y="0"/>
                  </a:moveTo>
                  <a:lnTo>
                    <a:pt x="0" y="0"/>
                  </a:lnTo>
                  <a:lnTo>
                    <a:pt x="0" y="2203830"/>
                  </a:lnTo>
                  <a:lnTo>
                    <a:pt x="45718" y="2203830"/>
                  </a:lnTo>
                  <a:lnTo>
                    <a:pt x="45718" y="0"/>
                  </a:lnTo>
                  <a:close/>
                </a:path>
              </a:pathLst>
            </a:custGeom>
            <a:solidFill>
              <a:srgbClr val="D3AE3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1174800" y="3913758"/>
            <a:ext cx="3444875" cy="156337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dirty="0" sz="1800" spc="-30" b="1">
                <a:solidFill>
                  <a:srgbClr val="FFFFFF"/>
                </a:solidFill>
                <a:latin typeface="Tahoma"/>
                <a:cs typeface="Tahoma"/>
              </a:rPr>
              <a:t>SUMMARECON</a:t>
            </a:r>
            <a:r>
              <a:rPr dirty="0" sz="1800" spc="-9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Tahoma"/>
                <a:cs typeface="Tahoma"/>
              </a:rPr>
              <a:t>BANDUNG</a:t>
            </a:r>
            <a:endParaRPr sz="1800">
              <a:latin typeface="Tahoma"/>
              <a:cs typeface="Tahoma"/>
            </a:endParaRPr>
          </a:p>
          <a:p>
            <a:pPr marL="12700" marR="5080">
              <a:lnSpc>
                <a:spcPct val="112000"/>
              </a:lnSpc>
            </a:pPr>
            <a:r>
              <a:rPr dirty="0" sz="1800" b="1">
                <a:solidFill>
                  <a:srgbClr val="FFFFFF"/>
                </a:solidFill>
                <a:latin typeface="Tahoma"/>
                <a:cs typeface="Tahoma"/>
              </a:rPr>
              <a:t>MAGNA</a:t>
            </a:r>
            <a:r>
              <a:rPr dirty="0" sz="1800" spc="-2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800" spc="75">
                <a:solidFill>
                  <a:srgbClr val="FFFFFF"/>
                </a:solidFill>
                <a:latin typeface="Lucida Sans Unicode"/>
                <a:cs typeface="Lucida Sans Unicode"/>
              </a:rPr>
              <a:t>Commercial</a:t>
            </a:r>
            <a:r>
              <a:rPr dirty="0" sz="18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10">
                <a:solidFill>
                  <a:srgbClr val="FFFFFF"/>
                </a:solidFill>
                <a:latin typeface="Lucida Sans Unicode"/>
                <a:cs typeface="Lucida Sans Unicode"/>
              </a:rPr>
              <a:t>No.</a:t>
            </a:r>
            <a:r>
              <a:rPr dirty="0" sz="18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Lucida Sans Unicode"/>
                <a:cs typeface="Lucida Sans Unicode"/>
              </a:rPr>
              <a:t>23 </a:t>
            </a:r>
            <a:r>
              <a:rPr dirty="0" sz="1800">
                <a:solidFill>
                  <a:srgbClr val="FFFFFF"/>
                </a:solidFill>
                <a:latin typeface="Lucida Sans Unicode"/>
                <a:cs typeface="Lucida Sans Unicode"/>
              </a:rPr>
              <a:t>Rancabolang,</a:t>
            </a:r>
            <a:r>
              <a:rPr dirty="0" sz="1800" spc="2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Lucida Sans Unicode"/>
                <a:cs typeface="Lucida Sans Unicode"/>
              </a:rPr>
              <a:t>Kec.</a:t>
            </a:r>
            <a:r>
              <a:rPr dirty="0" sz="1800" spc="1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55">
                <a:solidFill>
                  <a:srgbClr val="FFFFFF"/>
                </a:solidFill>
                <a:latin typeface="Lucida Sans Unicode"/>
                <a:cs typeface="Lucida Sans Unicode"/>
              </a:rPr>
              <a:t>Gedebage, </a:t>
            </a:r>
            <a:r>
              <a:rPr dirty="0" sz="1800">
                <a:solidFill>
                  <a:srgbClr val="FFFFFF"/>
                </a:solidFill>
                <a:latin typeface="Lucida Sans Unicode"/>
                <a:cs typeface="Lucida Sans Unicode"/>
              </a:rPr>
              <a:t>Kota</a:t>
            </a:r>
            <a:r>
              <a:rPr dirty="0" sz="18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70">
                <a:solidFill>
                  <a:srgbClr val="FFFFFF"/>
                </a:solidFill>
                <a:latin typeface="Lucida Sans Unicode"/>
                <a:cs typeface="Lucida Sans Unicode"/>
              </a:rPr>
              <a:t>Bandung</a:t>
            </a:r>
            <a:r>
              <a:rPr dirty="0" sz="18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204">
                <a:solidFill>
                  <a:srgbClr val="FFFFFF"/>
                </a:solidFill>
                <a:latin typeface="Lucida Sans Unicode"/>
                <a:cs typeface="Lucida Sans Unicode"/>
              </a:rPr>
              <a:t>Jawa</a:t>
            </a:r>
            <a:r>
              <a:rPr dirty="0" sz="18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70">
                <a:solidFill>
                  <a:srgbClr val="FFFFFF"/>
                </a:solidFill>
                <a:latin typeface="Lucida Sans Unicode"/>
                <a:cs typeface="Lucida Sans Unicode"/>
              </a:rPr>
              <a:t>Barat </a:t>
            </a:r>
            <a:r>
              <a:rPr dirty="0" sz="1800" spc="-10">
                <a:solidFill>
                  <a:srgbClr val="FFFFFF"/>
                </a:solidFill>
                <a:latin typeface="Lucida Sans Unicode"/>
                <a:cs typeface="Lucida Sans Unicode"/>
              </a:rPr>
              <a:t>40295</a:t>
            </a:r>
            <a:endParaRPr sz="1800">
              <a:latin typeface="Lucida Sans Unicode"/>
              <a:cs typeface="Lucida Sans Unicode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182867" y="3531095"/>
            <a:ext cx="4532630" cy="2357755"/>
            <a:chOff x="6182867" y="3531095"/>
            <a:chExt cx="4532630" cy="2357755"/>
          </a:xfrm>
        </p:grpSpPr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14871" y="3531095"/>
              <a:ext cx="4500372" cy="2357628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262115" y="3555238"/>
              <a:ext cx="4409440" cy="2267585"/>
            </a:xfrm>
            <a:custGeom>
              <a:avLst/>
              <a:gdLst/>
              <a:ahLst/>
              <a:cxnLst/>
              <a:rect l="l" t="t" r="r" b="b"/>
              <a:pathLst>
                <a:path w="4409440" h="2267585">
                  <a:moveTo>
                    <a:pt x="4031488" y="0"/>
                  </a:moveTo>
                  <a:lnTo>
                    <a:pt x="377952" y="0"/>
                  </a:lnTo>
                  <a:lnTo>
                    <a:pt x="330557" y="2943"/>
                  </a:lnTo>
                  <a:lnTo>
                    <a:pt x="284915" y="11539"/>
                  </a:lnTo>
                  <a:lnTo>
                    <a:pt x="241380" y="25432"/>
                  </a:lnTo>
                  <a:lnTo>
                    <a:pt x="200308" y="44269"/>
                  </a:lnTo>
                  <a:lnTo>
                    <a:pt x="162053" y="67695"/>
                  </a:lnTo>
                  <a:lnTo>
                    <a:pt x="126969" y="95356"/>
                  </a:lnTo>
                  <a:lnTo>
                    <a:pt x="95412" y="126898"/>
                  </a:lnTo>
                  <a:lnTo>
                    <a:pt x="67737" y="161968"/>
                  </a:lnTo>
                  <a:lnTo>
                    <a:pt x="44297" y="200210"/>
                  </a:lnTo>
                  <a:lnTo>
                    <a:pt x="25449" y="241271"/>
                  </a:lnTo>
                  <a:lnTo>
                    <a:pt x="11547" y="284796"/>
                  </a:lnTo>
                  <a:lnTo>
                    <a:pt x="2946" y="330432"/>
                  </a:lnTo>
                  <a:lnTo>
                    <a:pt x="0" y="377825"/>
                  </a:lnTo>
                  <a:lnTo>
                    <a:pt x="0" y="1889633"/>
                  </a:lnTo>
                  <a:lnTo>
                    <a:pt x="2946" y="1937036"/>
                  </a:lnTo>
                  <a:lnTo>
                    <a:pt x="11547" y="1982683"/>
                  </a:lnTo>
                  <a:lnTo>
                    <a:pt x="25449" y="2026219"/>
                  </a:lnTo>
                  <a:lnTo>
                    <a:pt x="44297" y="2067290"/>
                  </a:lnTo>
                  <a:lnTo>
                    <a:pt x="67737" y="2105541"/>
                  </a:lnTo>
                  <a:lnTo>
                    <a:pt x="95412" y="2140618"/>
                  </a:lnTo>
                  <a:lnTo>
                    <a:pt x="126969" y="2172168"/>
                  </a:lnTo>
                  <a:lnTo>
                    <a:pt x="162053" y="2199836"/>
                  </a:lnTo>
                  <a:lnTo>
                    <a:pt x="200308" y="2223267"/>
                  </a:lnTo>
                  <a:lnTo>
                    <a:pt x="241380" y="2242108"/>
                  </a:lnTo>
                  <a:lnTo>
                    <a:pt x="284915" y="2256004"/>
                  </a:lnTo>
                  <a:lnTo>
                    <a:pt x="330557" y="2264602"/>
                  </a:lnTo>
                  <a:lnTo>
                    <a:pt x="377952" y="2267546"/>
                  </a:lnTo>
                  <a:lnTo>
                    <a:pt x="4031488" y="2267546"/>
                  </a:lnTo>
                  <a:lnTo>
                    <a:pt x="4078882" y="2264602"/>
                  </a:lnTo>
                  <a:lnTo>
                    <a:pt x="4124524" y="2256004"/>
                  </a:lnTo>
                  <a:lnTo>
                    <a:pt x="4168059" y="2242108"/>
                  </a:lnTo>
                  <a:lnTo>
                    <a:pt x="4209131" y="2223267"/>
                  </a:lnTo>
                  <a:lnTo>
                    <a:pt x="4247386" y="2199836"/>
                  </a:lnTo>
                  <a:lnTo>
                    <a:pt x="4282470" y="2172168"/>
                  </a:lnTo>
                  <a:lnTo>
                    <a:pt x="4314027" y="2140618"/>
                  </a:lnTo>
                  <a:lnTo>
                    <a:pt x="4341702" y="2105541"/>
                  </a:lnTo>
                  <a:lnTo>
                    <a:pt x="4365142" y="2067290"/>
                  </a:lnTo>
                  <a:lnTo>
                    <a:pt x="4383990" y="2026219"/>
                  </a:lnTo>
                  <a:lnTo>
                    <a:pt x="4397892" y="1982683"/>
                  </a:lnTo>
                  <a:lnTo>
                    <a:pt x="4406493" y="1937036"/>
                  </a:lnTo>
                  <a:lnTo>
                    <a:pt x="4409440" y="1889633"/>
                  </a:lnTo>
                  <a:lnTo>
                    <a:pt x="4409440" y="377825"/>
                  </a:lnTo>
                  <a:lnTo>
                    <a:pt x="4406493" y="330432"/>
                  </a:lnTo>
                  <a:lnTo>
                    <a:pt x="4397892" y="284796"/>
                  </a:lnTo>
                  <a:lnTo>
                    <a:pt x="4383990" y="241271"/>
                  </a:lnTo>
                  <a:lnTo>
                    <a:pt x="4365142" y="200210"/>
                  </a:lnTo>
                  <a:lnTo>
                    <a:pt x="4341702" y="161968"/>
                  </a:lnTo>
                  <a:lnTo>
                    <a:pt x="4314027" y="126898"/>
                  </a:lnTo>
                  <a:lnTo>
                    <a:pt x="4282470" y="95356"/>
                  </a:lnTo>
                  <a:lnTo>
                    <a:pt x="4247386" y="67695"/>
                  </a:lnTo>
                  <a:lnTo>
                    <a:pt x="4209131" y="44269"/>
                  </a:lnTo>
                  <a:lnTo>
                    <a:pt x="4168059" y="25432"/>
                  </a:lnTo>
                  <a:lnTo>
                    <a:pt x="4124524" y="11539"/>
                  </a:lnTo>
                  <a:lnTo>
                    <a:pt x="4078882" y="2943"/>
                  </a:lnTo>
                  <a:lnTo>
                    <a:pt x="4031488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262115" y="3555238"/>
              <a:ext cx="4409440" cy="2267585"/>
            </a:xfrm>
            <a:custGeom>
              <a:avLst/>
              <a:gdLst/>
              <a:ahLst/>
              <a:cxnLst/>
              <a:rect l="l" t="t" r="r" b="b"/>
              <a:pathLst>
                <a:path w="4409440" h="2267585">
                  <a:moveTo>
                    <a:pt x="0" y="377825"/>
                  </a:moveTo>
                  <a:lnTo>
                    <a:pt x="2946" y="330432"/>
                  </a:lnTo>
                  <a:lnTo>
                    <a:pt x="11547" y="284796"/>
                  </a:lnTo>
                  <a:lnTo>
                    <a:pt x="25449" y="241271"/>
                  </a:lnTo>
                  <a:lnTo>
                    <a:pt x="44297" y="200210"/>
                  </a:lnTo>
                  <a:lnTo>
                    <a:pt x="67737" y="161968"/>
                  </a:lnTo>
                  <a:lnTo>
                    <a:pt x="95412" y="126898"/>
                  </a:lnTo>
                  <a:lnTo>
                    <a:pt x="126969" y="95356"/>
                  </a:lnTo>
                  <a:lnTo>
                    <a:pt x="162053" y="67695"/>
                  </a:lnTo>
                  <a:lnTo>
                    <a:pt x="200308" y="44269"/>
                  </a:lnTo>
                  <a:lnTo>
                    <a:pt x="241380" y="25432"/>
                  </a:lnTo>
                  <a:lnTo>
                    <a:pt x="284915" y="11539"/>
                  </a:lnTo>
                  <a:lnTo>
                    <a:pt x="330557" y="2943"/>
                  </a:lnTo>
                  <a:lnTo>
                    <a:pt x="377952" y="0"/>
                  </a:lnTo>
                  <a:lnTo>
                    <a:pt x="4031488" y="0"/>
                  </a:lnTo>
                  <a:lnTo>
                    <a:pt x="4078882" y="2943"/>
                  </a:lnTo>
                  <a:lnTo>
                    <a:pt x="4124524" y="11539"/>
                  </a:lnTo>
                  <a:lnTo>
                    <a:pt x="4168059" y="25432"/>
                  </a:lnTo>
                  <a:lnTo>
                    <a:pt x="4209131" y="44269"/>
                  </a:lnTo>
                  <a:lnTo>
                    <a:pt x="4247386" y="67695"/>
                  </a:lnTo>
                  <a:lnTo>
                    <a:pt x="4282470" y="95356"/>
                  </a:lnTo>
                  <a:lnTo>
                    <a:pt x="4314027" y="126898"/>
                  </a:lnTo>
                  <a:lnTo>
                    <a:pt x="4341702" y="161968"/>
                  </a:lnTo>
                  <a:lnTo>
                    <a:pt x="4365142" y="200210"/>
                  </a:lnTo>
                  <a:lnTo>
                    <a:pt x="4383990" y="241271"/>
                  </a:lnTo>
                  <a:lnTo>
                    <a:pt x="4397892" y="284796"/>
                  </a:lnTo>
                  <a:lnTo>
                    <a:pt x="4406493" y="330432"/>
                  </a:lnTo>
                  <a:lnTo>
                    <a:pt x="4409440" y="377825"/>
                  </a:lnTo>
                  <a:lnTo>
                    <a:pt x="4409440" y="1889633"/>
                  </a:lnTo>
                  <a:lnTo>
                    <a:pt x="4406493" y="1937036"/>
                  </a:lnTo>
                  <a:lnTo>
                    <a:pt x="4397892" y="1982683"/>
                  </a:lnTo>
                  <a:lnTo>
                    <a:pt x="4383990" y="2026219"/>
                  </a:lnTo>
                  <a:lnTo>
                    <a:pt x="4365142" y="2067290"/>
                  </a:lnTo>
                  <a:lnTo>
                    <a:pt x="4341702" y="2105541"/>
                  </a:lnTo>
                  <a:lnTo>
                    <a:pt x="4314027" y="2140618"/>
                  </a:lnTo>
                  <a:lnTo>
                    <a:pt x="4282470" y="2172168"/>
                  </a:lnTo>
                  <a:lnTo>
                    <a:pt x="4247386" y="2199836"/>
                  </a:lnTo>
                  <a:lnTo>
                    <a:pt x="4209131" y="2223267"/>
                  </a:lnTo>
                  <a:lnTo>
                    <a:pt x="4168059" y="2242108"/>
                  </a:lnTo>
                  <a:lnTo>
                    <a:pt x="4124524" y="2256004"/>
                  </a:lnTo>
                  <a:lnTo>
                    <a:pt x="4078882" y="2264602"/>
                  </a:lnTo>
                  <a:lnTo>
                    <a:pt x="4031488" y="2267546"/>
                  </a:lnTo>
                  <a:lnTo>
                    <a:pt x="377952" y="2267546"/>
                  </a:lnTo>
                  <a:lnTo>
                    <a:pt x="330557" y="2264602"/>
                  </a:lnTo>
                  <a:lnTo>
                    <a:pt x="284915" y="2256004"/>
                  </a:lnTo>
                  <a:lnTo>
                    <a:pt x="241380" y="2242108"/>
                  </a:lnTo>
                  <a:lnTo>
                    <a:pt x="200308" y="2223267"/>
                  </a:lnTo>
                  <a:lnTo>
                    <a:pt x="162053" y="2199836"/>
                  </a:lnTo>
                  <a:lnTo>
                    <a:pt x="126969" y="2172168"/>
                  </a:lnTo>
                  <a:lnTo>
                    <a:pt x="95412" y="2140618"/>
                  </a:lnTo>
                  <a:lnTo>
                    <a:pt x="67737" y="2105541"/>
                  </a:lnTo>
                  <a:lnTo>
                    <a:pt x="44297" y="2067290"/>
                  </a:lnTo>
                  <a:lnTo>
                    <a:pt x="25449" y="2026219"/>
                  </a:lnTo>
                  <a:lnTo>
                    <a:pt x="11547" y="1982683"/>
                  </a:lnTo>
                  <a:lnTo>
                    <a:pt x="2946" y="1937036"/>
                  </a:lnTo>
                  <a:lnTo>
                    <a:pt x="0" y="1889633"/>
                  </a:lnTo>
                  <a:lnTo>
                    <a:pt x="0" y="377825"/>
                  </a:lnTo>
                  <a:close/>
                </a:path>
              </a:pathLst>
            </a:custGeom>
            <a:ln w="10160">
              <a:solidFill>
                <a:srgbClr val="373D5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82867" y="3564636"/>
              <a:ext cx="126382" cy="2284476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225285" y="3584041"/>
              <a:ext cx="45720" cy="2204085"/>
            </a:xfrm>
            <a:custGeom>
              <a:avLst/>
              <a:gdLst/>
              <a:ahLst/>
              <a:cxnLst/>
              <a:rect l="l" t="t" r="r" b="b"/>
              <a:pathLst>
                <a:path w="45720" h="2204085">
                  <a:moveTo>
                    <a:pt x="45718" y="0"/>
                  </a:moveTo>
                  <a:lnTo>
                    <a:pt x="0" y="0"/>
                  </a:lnTo>
                  <a:lnTo>
                    <a:pt x="0" y="2203831"/>
                  </a:lnTo>
                  <a:lnTo>
                    <a:pt x="45718" y="2203831"/>
                  </a:lnTo>
                  <a:lnTo>
                    <a:pt x="45718" y="0"/>
                  </a:lnTo>
                  <a:close/>
                </a:path>
              </a:pathLst>
            </a:custGeom>
            <a:solidFill>
              <a:srgbClr val="F1D47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6803517" y="4028058"/>
            <a:ext cx="3044825" cy="1256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2100"/>
              </a:lnSpc>
              <a:spcBef>
                <a:spcPts val="100"/>
              </a:spcBef>
            </a:pPr>
            <a:r>
              <a:rPr dirty="0" sz="1800" spc="-25">
                <a:solidFill>
                  <a:srgbClr val="FFFFFF"/>
                </a:solidFill>
                <a:latin typeface="Lucida Sans Unicode"/>
                <a:cs typeface="Lucida Sans Unicode"/>
              </a:rPr>
              <a:t>Jl.</a:t>
            </a:r>
            <a:r>
              <a:rPr dirty="0" sz="18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65">
                <a:solidFill>
                  <a:srgbClr val="FFFFFF"/>
                </a:solidFill>
                <a:latin typeface="Lucida Sans Unicode"/>
                <a:cs typeface="Lucida Sans Unicode"/>
              </a:rPr>
              <a:t>Sukarame</a:t>
            </a:r>
            <a:r>
              <a:rPr dirty="0" sz="1800" spc="-110">
                <a:solidFill>
                  <a:srgbClr val="FFFFFF"/>
                </a:solidFill>
                <a:latin typeface="Lucida Sans Unicode"/>
                <a:cs typeface="Lucida Sans Unicode"/>
              </a:rPr>
              <a:t> No.</a:t>
            </a:r>
            <a:r>
              <a:rPr dirty="0" sz="18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630">
                <a:solidFill>
                  <a:srgbClr val="FFFFFF"/>
                </a:solidFill>
                <a:latin typeface="Lucida Sans Unicode"/>
                <a:cs typeface="Lucida Sans Unicode"/>
              </a:rPr>
              <a:t>1</a:t>
            </a:r>
            <a:r>
              <a:rPr dirty="0" sz="18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60">
                <a:solidFill>
                  <a:srgbClr val="FFFFFF"/>
                </a:solidFill>
                <a:latin typeface="Lucida Sans Unicode"/>
                <a:cs typeface="Lucida Sans Unicode"/>
              </a:rPr>
              <a:t>RT</a:t>
            </a:r>
            <a:r>
              <a:rPr dirty="0" sz="18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Lucida Sans Unicode"/>
                <a:cs typeface="Lucida Sans Unicode"/>
              </a:rPr>
              <a:t>30/03 </a:t>
            </a:r>
            <a:r>
              <a:rPr dirty="0" sz="1800">
                <a:solidFill>
                  <a:srgbClr val="FFFFFF"/>
                </a:solidFill>
                <a:latin typeface="Lucida Sans Unicode"/>
                <a:cs typeface="Lucida Sans Unicode"/>
              </a:rPr>
              <a:t>Sukawangi,</a:t>
            </a:r>
            <a:r>
              <a:rPr dirty="0" sz="1800" spc="-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Lucida Sans Unicode"/>
                <a:cs typeface="Lucida Sans Unicode"/>
              </a:rPr>
              <a:t>Kec.</a:t>
            </a:r>
            <a:r>
              <a:rPr dirty="0" sz="180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55">
                <a:solidFill>
                  <a:srgbClr val="FFFFFF"/>
                </a:solidFill>
                <a:latin typeface="Lucida Sans Unicode"/>
                <a:cs typeface="Lucida Sans Unicode"/>
              </a:rPr>
              <a:t>Sukarame </a:t>
            </a:r>
            <a:r>
              <a:rPr dirty="0" sz="1800" spc="-30">
                <a:solidFill>
                  <a:srgbClr val="FFFFFF"/>
                </a:solidFill>
                <a:latin typeface="Lucida Sans Unicode"/>
                <a:cs typeface="Lucida Sans Unicode"/>
              </a:rPr>
              <a:t>Kab.</a:t>
            </a:r>
            <a:r>
              <a:rPr dirty="0" sz="1800" spc="1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FFFFFF"/>
                </a:solidFill>
                <a:latin typeface="Lucida Sans Unicode"/>
                <a:cs typeface="Lucida Sans Unicode"/>
              </a:rPr>
              <a:t>Tasikmalaya</a:t>
            </a:r>
            <a:r>
              <a:rPr dirty="0" sz="1800" spc="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185">
                <a:solidFill>
                  <a:srgbClr val="FFFFFF"/>
                </a:solidFill>
                <a:latin typeface="Lucida Sans Unicode"/>
                <a:cs typeface="Lucida Sans Unicode"/>
              </a:rPr>
              <a:t>Jawa </a:t>
            </a:r>
            <a:r>
              <a:rPr dirty="0" sz="1800" spc="80">
                <a:solidFill>
                  <a:srgbClr val="FFFFFF"/>
                </a:solidFill>
                <a:latin typeface="Lucida Sans Unicode"/>
                <a:cs typeface="Lucida Sans Unicode"/>
              </a:rPr>
              <a:t>Barat</a:t>
            </a:r>
            <a:r>
              <a:rPr dirty="0" sz="18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Lucida Sans Unicode"/>
                <a:cs typeface="Lucida Sans Unicode"/>
              </a:rPr>
              <a:t>46461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81659" y="6482283"/>
            <a:ext cx="17729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GUARDIAN125</a:t>
            </a:r>
            <a:r>
              <a:rPr dirty="0" sz="800" spc="-70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40" b="1">
                <a:solidFill>
                  <a:srgbClr val="B8BBC5"/>
                </a:solidFill>
                <a:latin typeface="Trebuchet MS"/>
                <a:cs typeface="Trebuchet MS"/>
              </a:rPr>
              <a:t>•</a:t>
            </a:r>
            <a:r>
              <a:rPr dirty="0" sz="800" spc="-25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ENTREPRENEURSHIP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460248" y="419041"/>
            <a:ext cx="1041400" cy="113030"/>
            <a:chOff x="460248" y="419041"/>
            <a:chExt cx="1041400" cy="11303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0248" y="419041"/>
              <a:ext cx="1040879" cy="11283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02920" y="438911"/>
              <a:ext cx="960119" cy="32384"/>
            </a:xfrm>
            <a:custGeom>
              <a:avLst/>
              <a:gdLst/>
              <a:ahLst/>
              <a:cxnLst/>
              <a:rect l="l" t="t" r="r" b="b"/>
              <a:pathLst>
                <a:path w="960119" h="32384">
                  <a:moveTo>
                    <a:pt x="960119" y="0"/>
                  </a:moveTo>
                  <a:lnTo>
                    <a:pt x="0" y="0"/>
                  </a:lnTo>
                  <a:lnTo>
                    <a:pt x="0" y="32003"/>
                  </a:lnTo>
                  <a:lnTo>
                    <a:pt x="960119" y="32003"/>
                  </a:lnTo>
                  <a:lnTo>
                    <a:pt x="960119" y="0"/>
                  </a:lnTo>
                  <a:close/>
                </a:path>
              </a:pathLst>
            </a:custGeom>
            <a:solidFill>
              <a:srgbClr val="D3AE3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486867" y="243331"/>
            <a:ext cx="1600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40" b="1">
                <a:solidFill>
                  <a:srgbClr val="D3AE37"/>
                </a:solidFill>
                <a:latin typeface="Trebuchet MS"/>
                <a:cs typeface="Trebuchet MS"/>
              </a:rPr>
              <a:t>12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9727" y="495046"/>
            <a:ext cx="6076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D3AE37"/>
                </a:solidFill>
                <a:latin typeface="Trebuchet MS"/>
                <a:cs typeface="Trebuchet MS"/>
              </a:rPr>
              <a:t>PRODUCT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9284207" y="0"/>
            <a:ext cx="2908300" cy="3261360"/>
            <a:chOff x="9284207" y="0"/>
            <a:chExt cx="2908300" cy="326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84207" y="0"/>
              <a:ext cx="2907792" cy="326136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326879" y="0"/>
              <a:ext cx="2865120" cy="3200400"/>
            </a:xfrm>
            <a:custGeom>
              <a:avLst/>
              <a:gdLst/>
              <a:ahLst/>
              <a:cxnLst/>
              <a:rect l="l" t="t" r="r" b="b"/>
              <a:pathLst>
                <a:path w="2865120" h="3200400">
                  <a:moveTo>
                    <a:pt x="2674518" y="0"/>
                  </a:moveTo>
                  <a:lnTo>
                    <a:pt x="800201" y="0"/>
                  </a:lnTo>
                  <a:lnTo>
                    <a:pt x="770704" y="19234"/>
                  </a:lnTo>
                  <a:lnTo>
                    <a:pt x="733370" y="44992"/>
                  </a:lnTo>
                  <a:lnTo>
                    <a:pt x="696750" y="71689"/>
                  </a:lnTo>
                  <a:lnTo>
                    <a:pt x="660860" y="99310"/>
                  </a:lnTo>
                  <a:lnTo>
                    <a:pt x="625720" y="127835"/>
                  </a:lnTo>
                  <a:lnTo>
                    <a:pt x="591345" y="157249"/>
                  </a:lnTo>
                  <a:lnTo>
                    <a:pt x="557753" y="187533"/>
                  </a:lnTo>
                  <a:lnTo>
                    <a:pt x="524962" y="218670"/>
                  </a:lnTo>
                  <a:lnTo>
                    <a:pt x="492990" y="250642"/>
                  </a:lnTo>
                  <a:lnTo>
                    <a:pt x="461853" y="283433"/>
                  </a:lnTo>
                  <a:lnTo>
                    <a:pt x="431569" y="317025"/>
                  </a:lnTo>
                  <a:lnTo>
                    <a:pt x="402155" y="351400"/>
                  </a:lnTo>
                  <a:lnTo>
                    <a:pt x="373630" y="386540"/>
                  </a:lnTo>
                  <a:lnTo>
                    <a:pt x="346009" y="422430"/>
                  </a:lnTo>
                  <a:lnTo>
                    <a:pt x="319312" y="459050"/>
                  </a:lnTo>
                  <a:lnTo>
                    <a:pt x="293554" y="496384"/>
                  </a:lnTo>
                  <a:lnTo>
                    <a:pt x="268754" y="534415"/>
                  </a:lnTo>
                  <a:lnTo>
                    <a:pt x="244929" y="573124"/>
                  </a:lnTo>
                  <a:lnTo>
                    <a:pt x="222097" y="612495"/>
                  </a:lnTo>
                  <a:lnTo>
                    <a:pt x="200274" y="652509"/>
                  </a:lnTo>
                  <a:lnTo>
                    <a:pt x="179478" y="693151"/>
                  </a:lnTo>
                  <a:lnTo>
                    <a:pt x="159727" y="734401"/>
                  </a:lnTo>
                  <a:lnTo>
                    <a:pt x="141039" y="776243"/>
                  </a:lnTo>
                  <a:lnTo>
                    <a:pt x="123429" y="818660"/>
                  </a:lnTo>
                  <a:lnTo>
                    <a:pt x="106917" y="861633"/>
                  </a:lnTo>
                  <a:lnTo>
                    <a:pt x="91519" y="905146"/>
                  </a:lnTo>
                  <a:lnTo>
                    <a:pt x="77252" y="949181"/>
                  </a:lnTo>
                  <a:lnTo>
                    <a:pt x="64135" y="993721"/>
                  </a:lnTo>
                  <a:lnTo>
                    <a:pt x="52185" y="1038747"/>
                  </a:lnTo>
                  <a:lnTo>
                    <a:pt x="41418" y="1084244"/>
                  </a:lnTo>
                  <a:lnTo>
                    <a:pt x="31853" y="1130193"/>
                  </a:lnTo>
                  <a:lnTo>
                    <a:pt x="23506" y="1176577"/>
                  </a:lnTo>
                  <a:lnTo>
                    <a:pt x="16396" y="1223378"/>
                  </a:lnTo>
                  <a:lnTo>
                    <a:pt x="10540" y="1270580"/>
                  </a:lnTo>
                  <a:lnTo>
                    <a:pt x="5955" y="1318164"/>
                  </a:lnTo>
                  <a:lnTo>
                    <a:pt x="2658" y="1366114"/>
                  </a:lnTo>
                  <a:lnTo>
                    <a:pt x="667" y="1414412"/>
                  </a:lnTo>
                  <a:lnTo>
                    <a:pt x="0" y="1463039"/>
                  </a:lnTo>
                  <a:lnTo>
                    <a:pt x="667" y="1511667"/>
                  </a:lnTo>
                  <a:lnTo>
                    <a:pt x="2658" y="1559965"/>
                  </a:lnTo>
                  <a:lnTo>
                    <a:pt x="5955" y="1607915"/>
                  </a:lnTo>
                  <a:lnTo>
                    <a:pt x="10540" y="1655499"/>
                  </a:lnTo>
                  <a:lnTo>
                    <a:pt x="16396" y="1702701"/>
                  </a:lnTo>
                  <a:lnTo>
                    <a:pt x="23506" y="1749502"/>
                  </a:lnTo>
                  <a:lnTo>
                    <a:pt x="31853" y="1795886"/>
                  </a:lnTo>
                  <a:lnTo>
                    <a:pt x="41418" y="1841835"/>
                  </a:lnTo>
                  <a:lnTo>
                    <a:pt x="52185" y="1887332"/>
                  </a:lnTo>
                  <a:lnTo>
                    <a:pt x="64135" y="1932358"/>
                  </a:lnTo>
                  <a:lnTo>
                    <a:pt x="77252" y="1976898"/>
                  </a:lnTo>
                  <a:lnTo>
                    <a:pt x="91519" y="2020933"/>
                  </a:lnTo>
                  <a:lnTo>
                    <a:pt x="106917" y="2064446"/>
                  </a:lnTo>
                  <a:lnTo>
                    <a:pt x="123429" y="2107419"/>
                  </a:lnTo>
                  <a:lnTo>
                    <a:pt x="141039" y="2149836"/>
                  </a:lnTo>
                  <a:lnTo>
                    <a:pt x="159727" y="2191678"/>
                  </a:lnTo>
                  <a:lnTo>
                    <a:pt x="179478" y="2232928"/>
                  </a:lnTo>
                  <a:lnTo>
                    <a:pt x="200274" y="2273570"/>
                  </a:lnTo>
                  <a:lnTo>
                    <a:pt x="222097" y="2313584"/>
                  </a:lnTo>
                  <a:lnTo>
                    <a:pt x="244929" y="2352955"/>
                  </a:lnTo>
                  <a:lnTo>
                    <a:pt x="268754" y="2391664"/>
                  </a:lnTo>
                  <a:lnTo>
                    <a:pt x="293554" y="2429695"/>
                  </a:lnTo>
                  <a:lnTo>
                    <a:pt x="319312" y="2467029"/>
                  </a:lnTo>
                  <a:lnTo>
                    <a:pt x="346009" y="2503649"/>
                  </a:lnTo>
                  <a:lnTo>
                    <a:pt x="373630" y="2539539"/>
                  </a:lnTo>
                  <a:lnTo>
                    <a:pt x="402155" y="2574679"/>
                  </a:lnTo>
                  <a:lnTo>
                    <a:pt x="431569" y="2609054"/>
                  </a:lnTo>
                  <a:lnTo>
                    <a:pt x="461853" y="2642646"/>
                  </a:lnTo>
                  <a:lnTo>
                    <a:pt x="492990" y="2675437"/>
                  </a:lnTo>
                  <a:lnTo>
                    <a:pt x="524962" y="2707409"/>
                  </a:lnTo>
                  <a:lnTo>
                    <a:pt x="557753" y="2738546"/>
                  </a:lnTo>
                  <a:lnTo>
                    <a:pt x="591345" y="2768830"/>
                  </a:lnTo>
                  <a:lnTo>
                    <a:pt x="625720" y="2798244"/>
                  </a:lnTo>
                  <a:lnTo>
                    <a:pt x="660860" y="2826769"/>
                  </a:lnTo>
                  <a:lnTo>
                    <a:pt x="696750" y="2854390"/>
                  </a:lnTo>
                  <a:lnTo>
                    <a:pt x="733370" y="2881087"/>
                  </a:lnTo>
                  <a:lnTo>
                    <a:pt x="770704" y="2906845"/>
                  </a:lnTo>
                  <a:lnTo>
                    <a:pt x="808735" y="2931645"/>
                  </a:lnTo>
                  <a:lnTo>
                    <a:pt x="847444" y="2955470"/>
                  </a:lnTo>
                  <a:lnTo>
                    <a:pt x="886815" y="2978302"/>
                  </a:lnTo>
                  <a:lnTo>
                    <a:pt x="926829" y="3000125"/>
                  </a:lnTo>
                  <a:lnTo>
                    <a:pt x="967471" y="3020921"/>
                  </a:lnTo>
                  <a:lnTo>
                    <a:pt x="1008721" y="3040672"/>
                  </a:lnTo>
                  <a:lnTo>
                    <a:pt x="1050563" y="3059360"/>
                  </a:lnTo>
                  <a:lnTo>
                    <a:pt x="1092980" y="3076970"/>
                  </a:lnTo>
                  <a:lnTo>
                    <a:pt x="1135953" y="3093482"/>
                  </a:lnTo>
                  <a:lnTo>
                    <a:pt x="1179466" y="3108880"/>
                  </a:lnTo>
                  <a:lnTo>
                    <a:pt x="1223501" y="3123147"/>
                  </a:lnTo>
                  <a:lnTo>
                    <a:pt x="1268041" y="3136264"/>
                  </a:lnTo>
                  <a:lnTo>
                    <a:pt x="1313067" y="3148214"/>
                  </a:lnTo>
                  <a:lnTo>
                    <a:pt x="1358564" y="3158981"/>
                  </a:lnTo>
                  <a:lnTo>
                    <a:pt x="1404513" y="3168546"/>
                  </a:lnTo>
                  <a:lnTo>
                    <a:pt x="1450897" y="3176893"/>
                  </a:lnTo>
                  <a:lnTo>
                    <a:pt x="1497698" y="3184003"/>
                  </a:lnTo>
                  <a:lnTo>
                    <a:pt x="1544900" y="3189859"/>
                  </a:lnTo>
                  <a:lnTo>
                    <a:pt x="1592484" y="3194444"/>
                  </a:lnTo>
                  <a:lnTo>
                    <a:pt x="1640434" y="3197741"/>
                  </a:lnTo>
                  <a:lnTo>
                    <a:pt x="1688732" y="3199732"/>
                  </a:lnTo>
                  <a:lnTo>
                    <a:pt x="1737360" y="3200400"/>
                  </a:lnTo>
                  <a:lnTo>
                    <a:pt x="1785987" y="3199732"/>
                  </a:lnTo>
                  <a:lnTo>
                    <a:pt x="1834285" y="3197741"/>
                  </a:lnTo>
                  <a:lnTo>
                    <a:pt x="1882235" y="3194444"/>
                  </a:lnTo>
                  <a:lnTo>
                    <a:pt x="1929819" y="3189859"/>
                  </a:lnTo>
                  <a:lnTo>
                    <a:pt x="1977021" y="3184003"/>
                  </a:lnTo>
                  <a:lnTo>
                    <a:pt x="2023822" y="3176893"/>
                  </a:lnTo>
                  <a:lnTo>
                    <a:pt x="2070206" y="3168546"/>
                  </a:lnTo>
                  <a:lnTo>
                    <a:pt x="2116155" y="3158981"/>
                  </a:lnTo>
                  <a:lnTo>
                    <a:pt x="2161652" y="3148214"/>
                  </a:lnTo>
                  <a:lnTo>
                    <a:pt x="2206678" y="3136264"/>
                  </a:lnTo>
                  <a:lnTo>
                    <a:pt x="2251218" y="3123147"/>
                  </a:lnTo>
                  <a:lnTo>
                    <a:pt x="2295253" y="3108880"/>
                  </a:lnTo>
                  <a:lnTo>
                    <a:pt x="2338766" y="3093482"/>
                  </a:lnTo>
                  <a:lnTo>
                    <a:pt x="2381739" y="3076970"/>
                  </a:lnTo>
                  <a:lnTo>
                    <a:pt x="2424156" y="3059360"/>
                  </a:lnTo>
                  <a:lnTo>
                    <a:pt x="2465998" y="3040672"/>
                  </a:lnTo>
                  <a:lnTo>
                    <a:pt x="2507248" y="3020921"/>
                  </a:lnTo>
                  <a:lnTo>
                    <a:pt x="2547890" y="3000125"/>
                  </a:lnTo>
                  <a:lnTo>
                    <a:pt x="2587904" y="2978302"/>
                  </a:lnTo>
                  <a:lnTo>
                    <a:pt x="2627275" y="2955470"/>
                  </a:lnTo>
                  <a:lnTo>
                    <a:pt x="2665984" y="2931645"/>
                  </a:lnTo>
                  <a:lnTo>
                    <a:pt x="2704015" y="2906845"/>
                  </a:lnTo>
                  <a:lnTo>
                    <a:pt x="2741349" y="2881087"/>
                  </a:lnTo>
                  <a:lnTo>
                    <a:pt x="2777969" y="2854390"/>
                  </a:lnTo>
                  <a:lnTo>
                    <a:pt x="2813859" y="2826769"/>
                  </a:lnTo>
                  <a:lnTo>
                    <a:pt x="2848999" y="2798244"/>
                  </a:lnTo>
                  <a:lnTo>
                    <a:pt x="2865120" y="2784450"/>
                  </a:lnTo>
                  <a:lnTo>
                    <a:pt x="2865120" y="141629"/>
                  </a:lnTo>
                  <a:lnTo>
                    <a:pt x="2813859" y="99310"/>
                  </a:lnTo>
                  <a:lnTo>
                    <a:pt x="2777969" y="71689"/>
                  </a:lnTo>
                  <a:lnTo>
                    <a:pt x="2741349" y="44992"/>
                  </a:lnTo>
                  <a:lnTo>
                    <a:pt x="2704015" y="19234"/>
                  </a:lnTo>
                  <a:lnTo>
                    <a:pt x="2674518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0" y="4917954"/>
            <a:ext cx="2598420" cy="1940560"/>
            <a:chOff x="0" y="4917954"/>
            <a:chExt cx="2598420" cy="194056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917954"/>
              <a:ext cx="2598420" cy="194004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4937760"/>
              <a:ext cx="2560320" cy="1920239"/>
            </a:xfrm>
            <a:custGeom>
              <a:avLst/>
              <a:gdLst/>
              <a:ahLst/>
              <a:cxnLst/>
              <a:rect l="l" t="t" r="r" b="b"/>
              <a:pathLst>
                <a:path w="2560320" h="1920240">
                  <a:moveTo>
                    <a:pt x="731520" y="0"/>
                  </a:moveTo>
                  <a:lnTo>
                    <a:pt x="676621" y="606"/>
                  </a:lnTo>
                  <a:lnTo>
                    <a:pt x="622124" y="2413"/>
                  </a:lnTo>
                  <a:lnTo>
                    <a:pt x="568053" y="5404"/>
                  </a:lnTo>
                  <a:lnTo>
                    <a:pt x="514428" y="9562"/>
                  </a:lnTo>
                  <a:lnTo>
                    <a:pt x="461273" y="14870"/>
                  </a:lnTo>
                  <a:lnTo>
                    <a:pt x="408610" y="21312"/>
                  </a:lnTo>
                  <a:lnTo>
                    <a:pt x="356463" y="28869"/>
                  </a:lnTo>
                  <a:lnTo>
                    <a:pt x="304853" y="37526"/>
                  </a:lnTo>
                  <a:lnTo>
                    <a:pt x="253804" y="47264"/>
                  </a:lnTo>
                  <a:lnTo>
                    <a:pt x="203338" y="58068"/>
                  </a:lnTo>
                  <a:lnTo>
                    <a:pt x="153477" y="69921"/>
                  </a:lnTo>
                  <a:lnTo>
                    <a:pt x="104245" y="82804"/>
                  </a:lnTo>
                  <a:lnTo>
                    <a:pt x="55663" y="96702"/>
                  </a:lnTo>
                  <a:lnTo>
                    <a:pt x="7755" y="111597"/>
                  </a:lnTo>
                  <a:lnTo>
                    <a:pt x="0" y="114205"/>
                  </a:lnTo>
                  <a:lnTo>
                    <a:pt x="0" y="1920239"/>
                  </a:lnTo>
                  <a:lnTo>
                    <a:pt x="2408040" y="1920239"/>
                  </a:lnTo>
                  <a:lnTo>
                    <a:pt x="2411516" y="1914424"/>
                  </a:lnTo>
                  <a:lnTo>
                    <a:pt x="2431377" y="1878493"/>
                  </a:lnTo>
                  <a:lnTo>
                    <a:pt x="2449909" y="1842057"/>
                  </a:lnTo>
                  <a:lnTo>
                    <a:pt x="2467087" y="1805132"/>
                  </a:lnTo>
                  <a:lnTo>
                    <a:pt x="2482891" y="1767737"/>
                  </a:lnTo>
                  <a:lnTo>
                    <a:pt x="2497297" y="1729887"/>
                  </a:lnTo>
                  <a:lnTo>
                    <a:pt x="2510282" y="1691600"/>
                  </a:lnTo>
                  <a:lnTo>
                    <a:pt x="2521825" y="1652893"/>
                  </a:lnTo>
                  <a:lnTo>
                    <a:pt x="2531902" y="1613782"/>
                  </a:lnTo>
                  <a:lnTo>
                    <a:pt x="2540491" y="1574285"/>
                  </a:lnTo>
                  <a:lnTo>
                    <a:pt x="2547569" y="1534419"/>
                  </a:lnTo>
                  <a:lnTo>
                    <a:pt x="2553113" y="1494200"/>
                  </a:lnTo>
                  <a:lnTo>
                    <a:pt x="2557102" y="1453646"/>
                  </a:lnTo>
                  <a:lnTo>
                    <a:pt x="2559511" y="1412774"/>
                  </a:lnTo>
                  <a:lnTo>
                    <a:pt x="2560320" y="1371599"/>
                  </a:lnTo>
                  <a:lnTo>
                    <a:pt x="2559511" y="1330423"/>
                  </a:lnTo>
                  <a:lnTo>
                    <a:pt x="2557102" y="1289549"/>
                  </a:lnTo>
                  <a:lnTo>
                    <a:pt x="2553113" y="1248993"/>
                  </a:lnTo>
                  <a:lnTo>
                    <a:pt x="2547569" y="1208773"/>
                  </a:lnTo>
                  <a:lnTo>
                    <a:pt x="2540491" y="1168905"/>
                  </a:lnTo>
                  <a:lnTo>
                    <a:pt x="2531902" y="1129407"/>
                  </a:lnTo>
                  <a:lnTo>
                    <a:pt x="2521825" y="1090295"/>
                  </a:lnTo>
                  <a:lnTo>
                    <a:pt x="2510282" y="1051587"/>
                  </a:lnTo>
                  <a:lnTo>
                    <a:pt x="2497297" y="1013299"/>
                  </a:lnTo>
                  <a:lnTo>
                    <a:pt x="2482891" y="975448"/>
                  </a:lnTo>
                  <a:lnTo>
                    <a:pt x="2467087" y="938052"/>
                  </a:lnTo>
                  <a:lnTo>
                    <a:pt x="2449909" y="901127"/>
                  </a:lnTo>
                  <a:lnTo>
                    <a:pt x="2431377" y="864690"/>
                  </a:lnTo>
                  <a:lnTo>
                    <a:pt x="2411516" y="828759"/>
                  </a:lnTo>
                  <a:lnTo>
                    <a:pt x="2390348" y="793350"/>
                  </a:lnTo>
                  <a:lnTo>
                    <a:pt x="2367896" y="758480"/>
                  </a:lnTo>
                  <a:lnTo>
                    <a:pt x="2344181" y="724166"/>
                  </a:lnTo>
                  <a:lnTo>
                    <a:pt x="2319227" y="690425"/>
                  </a:lnTo>
                  <a:lnTo>
                    <a:pt x="2293056" y="657274"/>
                  </a:lnTo>
                  <a:lnTo>
                    <a:pt x="2265692" y="624731"/>
                  </a:lnTo>
                  <a:lnTo>
                    <a:pt x="2237156" y="592811"/>
                  </a:lnTo>
                  <a:lnTo>
                    <a:pt x="2207471" y="561533"/>
                  </a:lnTo>
                  <a:lnTo>
                    <a:pt x="2176660" y="530912"/>
                  </a:lnTo>
                  <a:lnTo>
                    <a:pt x="2144745" y="500966"/>
                  </a:lnTo>
                  <a:lnTo>
                    <a:pt x="2111750" y="471712"/>
                  </a:lnTo>
                  <a:lnTo>
                    <a:pt x="2077696" y="443168"/>
                  </a:lnTo>
                  <a:lnTo>
                    <a:pt x="2042607" y="415348"/>
                  </a:lnTo>
                  <a:lnTo>
                    <a:pt x="2006505" y="388272"/>
                  </a:lnTo>
                  <a:lnTo>
                    <a:pt x="1969412" y="361956"/>
                  </a:lnTo>
                  <a:lnTo>
                    <a:pt x="1931352" y="336416"/>
                  </a:lnTo>
                  <a:lnTo>
                    <a:pt x="1892346" y="311670"/>
                  </a:lnTo>
                  <a:lnTo>
                    <a:pt x="1852418" y="287735"/>
                  </a:lnTo>
                  <a:lnTo>
                    <a:pt x="1811590" y="264627"/>
                  </a:lnTo>
                  <a:lnTo>
                    <a:pt x="1769885" y="242364"/>
                  </a:lnTo>
                  <a:lnTo>
                    <a:pt x="1727326" y="220962"/>
                  </a:lnTo>
                  <a:lnTo>
                    <a:pt x="1683934" y="200439"/>
                  </a:lnTo>
                  <a:lnTo>
                    <a:pt x="1639733" y="180812"/>
                  </a:lnTo>
                  <a:lnTo>
                    <a:pt x="1594746" y="162097"/>
                  </a:lnTo>
                  <a:lnTo>
                    <a:pt x="1548994" y="144312"/>
                  </a:lnTo>
                  <a:lnTo>
                    <a:pt x="1502501" y="127473"/>
                  </a:lnTo>
                  <a:lnTo>
                    <a:pt x="1455289" y="111597"/>
                  </a:lnTo>
                  <a:lnTo>
                    <a:pt x="1407381" y="96702"/>
                  </a:lnTo>
                  <a:lnTo>
                    <a:pt x="1358799" y="82804"/>
                  </a:lnTo>
                  <a:lnTo>
                    <a:pt x="1309567" y="69921"/>
                  </a:lnTo>
                  <a:lnTo>
                    <a:pt x="1259706" y="58068"/>
                  </a:lnTo>
                  <a:lnTo>
                    <a:pt x="1209239" y="47264"/>
                  </a:lnTo>
                  <a:lnTo>
                    <a:pt x="1158190" y="37526"/>
                  </a:lnTo>
                  <a:lnTo>
                    <a:pt x="1106580" y="28869"/>
                  </a:lnTo>
                  <a:lnTo>
                    <a:pt x="1054432" y="21312"/>
                  </a:lnTo>
                  <a:lnTo>
                    <a:pt x="1001769" y="14870"/>
                  </a:lnTo>
                  <a:lnTo>
                    <a:pt x="948614" y="9562"/>
                  </a:lnTo>
                  <a:lnTo>
                    <a:pt x="894988" y="5404"/>
                  </a:lnTo>
                  <a:lnTo>
                    <a:pt x="840916" y="2413"/>
                  </a:lnTo>
                  <a:lnTo>
                    <a:pt x="786419" y="606"/>
                  </a:lnTo>
                  <a:lnTo>
                    <a:pt x="731520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4322064" y="323085"/>
            <a:ext cx="4360545" cy="6535420"/>
            <a:chOff x="4322064" y="323085"/>
            <a:chExt cx="4360545" cy="653542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22064" y="323085"/>
              <a:ext cx="4360164" cy="653491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364482" y="342290"/>
              <a:ext cx="4279900" cy="6515734"/>
            </a:xfrm>
            <a:custGeom>
              <a:avLst/>
              <a:gdLst/>
              <a:ahLst/>
              <a:cxnLst/>
              <a:rect l="l" t="t" r="r" b="b"/>
              <a:pathLst>
                <a:path w="4279900" h="6515734">
                  <a:moveTo>
                    <a:pt x="4279392" y="0"/>
                  </a:moveTo>
                  <a:lnTo>
                    <a:pt x="0" y="0"/>
                  </a:lnTo>
                  <a:lnTo>
                    <a:pt x="0" y="6515709"/>
                  </a:lnTo>
                  <a:lnTo>
                    <a:pt x="4279392" y="6515709"/>
                  </a:lnTo>
                  <a:lnTo>
                    <a:pt x="4279392" y="0"/>
                  </a:lnTo>
                  <a:close/>
                </a:path>
              </a:pathLst>
            </a:custGeom>
            <a:solidFill>
              <a:srgbClr val="080D1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pc="-45"/>
              <a:t>PRODUCT</a:t>
            </a:r>
            <a:r>
              <a:rPr dirty="0" spc="-229"/>
              <a:t> </a:t>
            </a:r>
            <a:r>
              <a:rPr dirty="0" spc="-10"/>
              <a:t>KNOWLEDGE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456691" y="1295222"/>
            <a:ext cx="988314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0" b="1">
                <a:solidFill>
                  <a:srgbClr val="F8F7F1"/>
                </a:solidFill>
                <a:latin typeface="Trebuchet MS"/>
                <a:cs typeface="Trebuchet MS"/>
              </a:rPr>
              <a:t>Guardian125</a:t>
            </a:r>
            <a:r>
              <a:rPr dirty="0" sz="2000" spc="-17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35" b="1">
                <a:solidFill>
                  <a:srgbClr val="F8F7F1"/>
                </a:solidFill>
                <a:latin typeface="Trebuchet MS"/>
                <a:cs typeface="Trebuchet MS"/>
              </a:rPr>
              <a:t>memiliki</a:t>
            </a:r>
            <a:r>
              <a:rPr dirty="0" sz="2000" spc="-14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25" b="1">
                <a:solidFill>
                  <a:srgbClr val="F8F7F1"/>
                </a:solidFill>
                <a:latin typeface="Trebuchet MS"/>
                <a:cs typeface="Trebuchet MS"/>
              </a:rPr>
              <a:t>berbagai</a:t>
            </a:r>
            <a:r>
              <a:rPr dirty="0" sz="2000" spc="-14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40" b="1">
                <a:solidFill>
                  <a:srgbClr val="F8F7F1"/>
                </a:solidFill>
                <a:latin typeface="Trebuchet MS"/>
                <a:cs typeface="Trebuchet MS"/>
              </a:rPr>
              <a:t>produk</a:t>
            </a:r>
            <a:r>
              <a:rPr dirty="0" sz="2000" spc="-14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b="1">
                <a:solidFill>
                  <a:srgbClr val="F8F7F1"/>
                </a:solidFill>
                <a:latin typeface="Trebuchet MS"/>
                <a:cs typeface="Trebuchet MS"/>
              </a:rPr>
              <a:t>dalam</a:t>
            </a:r>
            <a:r>
              <a:rPr dirty="0" sz="2000" spc="-15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55" b="1">
                <a:solidFill>
                  <a:srgbClr val="F8F7F1"/>
                </a:solidFill>
                <a:latin typeface="Trebuchet MS"/>
                <a:cs typeface="Trebuchet MS"/>
              </a:rPr>
              <a:t>kategori</a:t>
            </a:r>
            <a:r>
              <a:rPr dirty="0" sz="2000" spc="-13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25" b="1">
                <a:solidFill>
                  <a:srgbClr val="F8F7F1"/>
                </a:solidFill>
                <a:latin typeface="Trebuchet MS"/>
                <a:cs typeface="Trebuchet MS"/>
              </a:rPr>
              <a:t>Kesehatan,</a:t>
            </a:r>
            <a:r>
              <a:rPr dirty="0" sz="2000" spc="-12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50" b="1">
                <a:solidFill>
                  <a:srgbClr val="F8F7F1"/>
                </a:solidFill>
                <a:latin typeface="Trebuchet MS"/>
                <a:cs typeface="Trebuchet MS"/>
              </a:rPr>
              <a:t>herbal,</a:t>
            </a:r>
            <a:r>
              <a:rPr dirty="0" sz="2000" spc="-14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b="1">
                <a:solidFill>
                  <a:srgbClr val="F8F7F1"/>
                </a:solidFill>
                <a:latin typeface="Trebuchet MS"/>
                <a:cs typeface="Trebuchet MS"/>
              </a:rPr>
              <a:t>dan</a:t>
            </a:r>
            <a:r>
              <a:rPr dirty="0" sz="2000" spc="-14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F8F7F1"/>
                </a:solidFill>
                <a:latin typeface="Trebuchet MS"/>
                <a:cs typeface="Trebuchet MS"/>
              </a:rPr>
              <a:t>beauty.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911352" y="1943074"/>
            <a:ext cx="2915920" cy="786765"/>
            <a:chOff x="911352" y="1943074"/>
            <a:chExt cx="2915920" cy="786765"/>
          </a:xfrm>
        </p:grpSpPr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1352" y="1943074"/>
              <a:ext cx="2915412" cy="78640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958684" y="1968373"/>
              <a:ext cx="2825750" cy="695325"/>
            </a:xfrm>
            <a:custGeom>
              <a:avLst/>
              <a:gdLst/>
              <a:ahLst/>
              <a:cxnLst/>
              <a:rect l="l" t="t" r="r" b="b"/>
              <a:pathLst>
                <a:path w="2825750" h="695325">
                  <a:moveTo>
                    <a:pt x="2709456" y="0"/>
                  </a:moveTo>
                  <a:lnTo>
                    <a:pt x="115849" y="0"/>
                  </a:lnTo>
                  <a:lnTo>
                    <a:pt x="70755" y="9096"/>
                  </a:lnTo>
                  <a:lnTo>
                    <a:pt x="33931" y="33909"/>
                  </a:lnTo>
                  <a:lnTo>
                    <a:pt x="9103" y="70723"/>
                  </a:lnTo>
                  <a:lnTo>
                    <a:pt x="0" y="115824"/>
                  </a:lnTo>
                  <a:lnTo>
                    <a:pt x="0" y="579247"/>
                  </a:lnTo>
                  <a:lnTo>
                    <a:pt x="9103" y="624294"/>
                  </a:lnTo>
                  <a:lnTo>
                    <a:pt x="33931" y="661114"/>
                  </a:lnTo>
                  <a:lnTo>
                    <a:pt x="70755" y="685956"/>
                  </a:lnTo>
                  <a:lnTo>
                    <a:pt x="115849" y="695071"/>
                  </a:lnTo>
                  <a:lnTo>
                    <a:pt x="2709456" y="695071"/>
                  </a:lnTo>
                  <a:lnTo>
                    <a:pt x="2754556" y="685956"/>
                  </a:lnTo>
                  <a:lnTo>
                    <a:pt x="2791371" y="661114"/>
                  </a:lnTo>
                  <a:lnTo>
                    <a:pt x="2816183" y="624294"/>
                  </a:lnTo>
                  <a:lnTo>
                    <a:pt x="2825280" y="579247"/>
                  </a:lnTo>
                  <a:lnTo>
                    <a:pt x="2825280" y="115824"/>
                  </a:lnTo>
                  <a:lnTo>
                    <a:pt x="2816183" y="70723"/>
                  </a:lnTo>
                  <a:lnTo>
                    <a:pt x="2791371" y="33909"/>
                  </a:lnTo>
                  <a:lnTo>
                    <a:pt x="2754556" y="9096"/>
                  </a:lnTo>
                  <a:lnTo>
                    <a:pt x="2709456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958684" y="1968373"/>
              <a:ext cx="2825750" cy="695325"/>
            </a:xfrm>
            <a:custGeom>
              <a:avLst/>
              <a:gdLst/>
              <a:ahLst/>
              <a:cxnLst/>
              <a:rect l="l" t="t" r="r" b="b"/>
              <a:pathLst>
                <a:path w="2825750" h="695325">
                  <a:moveTo>
                    <a:pt x="0" y="115824"/>
                  </a:moveTo>
                  <a:lnTo>
                    <a:pt x="9103" y="70723"/>
                  </a:lnTo>
                  <a:lnTo>
                    <a:pt x="33931" y="33909"/>
                  </a:lnTo>
                  <a:lnTo>
                    <a:pt x="70755" y="9096"/>
                  </a:lnTo>
                  <a:lnTo>
                    <a:pt x="115849" y="0"/>
                  </a:lnTo>
                  <a:lnTo>
                    <a:pt x="2709456" y="0"/>
                  </a:lnTo>
                  <a:lnTo>
                    <a:pt x="2754556" y="9096"/>
                  </a:lnTo>
                  <a:lnTo>
                    <a:pt x="2791371" y="33909"/>
                  </a:lnTo>
                  <a:lnTo>
                    <a:pt x="2816183" y="70723"/>
                  </a:lnTo>
                  <a:lnTo>
                    <a:pt x="2825280" y="115824"/>
                  </a:lnTo>
                  <a:lnTo>
                    <a:pt x="2825280" y="579247"/>
                  </a:lnTo>
                  <a:lnTo>
                    <a:pt x="2816183" y="624294"/>
                  </a:lnTo>
                  <a:lnTo>
                    <a:pt x="2791371" y="661114"/>
                  </a:lnTo>
                  <a:lnTo>
                    <a:pt x="2754556" y="685956"/>
                  </a:lnTo>
                  <a:lnTo>
                    <a:pt x="2709456" y="695071"/>
                  </a:lnTo>
                  <a:lnTo>
                    <a:pt x="115849" y="695071"/>
                  </a:lnTo>
                  <a:lnTo>
                    <a:pt x="70755" y="685956"/>
                  </a:lnTo>
                  <a:lnTo>
                    <a:pt x="33931" y="661114"/>
                  </a:lnTo>
                  <a:lnTo>
                    <a:pt x="9103" y="624294"/>
                  </a:lnTo>
                  <a:lnTo>
                    <a:pt x="0" y="579247"/>
                  </a:lnTo>
                  <a:lnTo>
                    <a:pt x="0" y="115824"/>
                  </a:lnTo>
                  <a:close/>
                </a:path>
              </a:pathLst>
            </a:custGeom>
            <a:ln w="10160">
              <a:solidFill>
                <a:srgbClr val="373D5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1479041" y="2166366"/>
            <a:ext cx="17748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NEO</a:t>
            </a:r>
            <a:r>
              <a:rPr dirty="0" sz="1600" spc="-10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15" b="1">
                <a:solidFill>
                  <a:srgbClr val="F1D474"/>
                </a:solidFill>
                <a:latin typeface="Trebuchet MS"/>
                <a:cs typeface="Trebuchet MS"/>
              </a:rPr>
              <a:t>BLUE</a:t>
            </a:r>
            <a:r>
              <a:rPr dirty="0" sz="1600" spc="-10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1D474"/>
                </a:solidFill>
                <a:latin typeface="Trebuchet MS"/>
                <a:cs typeface="Trebuchet MS"/>
              </a:rPr>
              <a:t>ENZYME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81659" y="6482283"/>
            <a:ext cx="17729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GUARDIAN125</a:t>
            </a:r>
            <a:r>
              <a:rPr dirty="0" sz="800" spc="-70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40" b="1">
                <a:solidFill>
                  <a:srgbClr val="B8BBC5"/>
                </a:solidFill>
                <a:latin typeface="Trebuchet MS"/>
                <a:cs typeface="Trebuchet MS"/>
              </a:rPr>
              <a:t>•</a:t>
            </a:r>
            <a:r>
              <a:rPr dirty="0" sz="800" spc="-25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ENTREPRENEURSHIP</a:t>
            </a:r>
            <a:endParaRPr sz="800"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902627" y="1984311"/>
            <a:ext cx="10161905" cy="4617085"/>
            <a:chOff x="902627" y="1984311"/>
            <a:chExt cx="10161905" cy="4617085"/>
          </a:xfrm>
        </p:grpSpPr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29205" y="3594620"/>
              <a:ext cx="8130667" cy="300672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32757" y="2318410"/>
              <a:ext cx="2926334" cy="93393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37905" y="1984311"/>
              <a:ext cx="2926333" cy="79254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2627" y="2876740"/>
              <a:ext cx="2926334" cy="79254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07298" y="2856928"/>
              <a:ext cx="2926333" cy="792543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8622918" y="2219705"/>
            <a:ext cx="1929764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60" b="1">
                <a:solidFill>
                  <a:srgbClr val="F1D474"/>
                </a:solidFill>
                <a:latin typeface="Trebuchet MS"/>
                <a:cs typeface="Trebuchet MS"/>
              </a:rPr>
              <a:t>ZAVAZ</a:t>
            </a:r>
            <a:r>
              <a:rPr dirty="0" sz="1600" spc="-11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50" b="1">
                <a:solidFill>
                  <a:srgbClr val="F1D474"/>
                </a:solidFill>
                <a:latin typeface="Trebuchet MS"/>
                <a:cs typeface="Trebuchet MS"/>
              </a:rPr>
              <a:t>BEAUTY</a:t>
            </a:r>
            <a:r>
              <a:rPr dirty="0" sz="1600" spc="-14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20" b="1">
                <a:solidFill>
                  <a:srgbClr val="F1D474"/>
                </a:solidFill>
                <a:latin typeface="Trebuchet MS"/>
                <a:cs typeface="Trebuchet MS"/>
              </a:rPr>
              <a:t>SOAP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11292" y="2575686"/>
            <a:ext cx="18580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F1D474"/>
                </a:solidFill>
                <a:latin typeface="Trebuchet MS"/>
                <a:cs typeface="Trebuchet MS"/>
              </a:rPr>
              <a:t>BYANCA</a:t>
            </a:r>
            <a:r>
              <a:rPr dirty="0" sz="1600" spc="-15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1D474"/>
                </a:solidFill>
                <a:latin typeface="Trebuchet MS"/>
                <a:cs typeface="Trebuchet MS"/>
              </a:rPr>
              <a:t>COLLAGEN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683766" y="3076448"/>
            <a:ext cx="13430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50" b="1">
                <a:solidFill>
                  <a:srgbClr val="F1D474"/>
                </a:solidFill>
                <a:latin typeface="Trebuchet MS"/>
                <a:cs typeface="Trebuchet MS"/>
              </a:rPr>
              <a:t>NUSA</a:t>
            </a:r>
            <a:r>
              <a:rPr dirty="0" sz="1600" spc="-15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1D474"/>
                </a:solidFill>
                <a:latin typeface="Trebuchet MS"/>
                <a:cs typeface="Trebuchet MS"/>
              </a:rPr>
              <a:t>COFFEE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555228" y="3049650"/>
            <a:ext cx="209168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PUPUK</a:t>
            </a:r>
            <a:r>
              <a:rPr dirty="0" sz="1600" spc="-4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ORGANIK </a:t>
            </a:r>
            <a:r>
              <a:rPr dirty="0" sz="1600" spc="-35" b="1">
                <a:solidFill>
                  <a:srgbClr val="F1D474"/>
                </a:solidFill>
                <a:latin typeface="Trebuchet MS"/>
                <a:cs typeface="Trebuchet MS"/>
              </a:rPr>
              <a:t>B168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82295" y="234187"/>
            <a:ext cx="1600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40" b="1">
                <a:solidFill>
                  <a:srgbClr val="D3AE37"/>
                </a:solidFill>
                <a:latin typeface="Trebuchet MS"/>
                <a:cs typeface="Trebuchet MS"/>
              </a:rPr>
              <a:t>13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9668" y="495046"/>
            <a:ext cx="7346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D3AE37"/>
                </a:solidFill>
                <a:latin typeface="Trebuchet MS"/>
                <a:cs typeface="Trebuchet MS"/>
              </a:rPr>
              <a:t>ACTIVATION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222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CARA</a:t>
            </a:r>
            <a:r>
              <a:rPr dirty="0" spc="-290"/>
              <a:t> </a:t>
            </a:r>
            <a:r>
              <a:rPr dirty="0" spc="-10"/>
              <a:t>MEMULAI</a:t>
            </a:r>
            <a:r>
              <a:rPr dirty="0" spc="-280"/>
              <a:t> </a:t>
            </a:r>
            <a:r>
              <a:rPr dirty="0" spc="-10"/>
              <a:t>BERGABUNG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484631" y="1680972"/>
            <a:ext cx="2824480" cy="1407160"/>
            <a:chOff x="484631" y="1680972"/>
            <a:chExt cx="2824480" cy="140716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631" y="1680972"/>
              <a:ext cx="2823972" cy="140665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27684" y="1701038"/>
              <a:ext cx="2743200" cy="1325880"/>
            </a:xfrm>
            <a:custGeom>
              <a:avLst/>
              <a:gdLst/>
              <a:ahLst/>
              <a:cxnLst/>
              <a:rect l="l" t="t" r="r" b="b"/>
              <a:pathLst>
                <a:path w="2743200" h="1325880">
                  <a:moveTo>
                    <a:pt x="2522220" y="0"/>
                  </a:moveTo>
                  <a:lnTo>
                    <a:pt x="220980" y="0"/>
                  </a:lnTo>
                  <a:lnTo>
                    <a:pt x="176443" y="4489"/>
                  </a:lnTo>
                  <a:lnTo>
                    <a:pt x="134963" y="17365"/>
                  </a:lnTo>
                  <a:lnTo>
                    <a:pt x="97426" y="37739"/>
                  </a:lnTo>
                  <a:lnTo>
                    <a:pt x="64722" y="64722"/>
                  </a:lnTo>
                  <a:lnTo>
                    <a:pt x="37739" y="97426"/>
                  </a:lnTo>
                  <a:lnTo>
                    <a:pt x="17365" y="134963"/>
                  </a:lnTo>
                  <a:lnTo>
                    <a:pt x="4489" y="176443"/>
                  </a:lnTo>
                  <a:lnTo>
                    <a:pt x="0" y="220979"/>
                  </a:lnTo>
                  <a:lnTo>
                    <a:pt x="0" y="1104900"/>
                  </a:lnTo>
                  <a:lnTo>
                    <a:pt x="4489" y="1149436"/>
                  </a:lnTo>
                  <a:lnTo>
                    <a:pt x="17365" y="1190916"/>
                  </a:lnTo>
                  <a:lnTo>
                    <a:pt x="37739" y="1228453"/>
                  </a:lnTo>
                  <a:lnTo>
                    <a:pt x="64722" y="1261157"/>
                  </a:lnTo>
                  <a:lnTo>
                    <a:pt x="97426" y="1288140"/>
                  </a:lnTo>
                  <a:lnTo>
                    <a:pt x="134963" y="1308514"/>
                  </a:lnTo>
                  <a:lnTo>
                    <a:pt x="176443" y="1321390"/>
                  </a:lnTo>
                  <a:lnTo>
                    <a:pt x="220980" y="1325879"/>
                  </a:lnTo>
                  <a:lnTo>
                    <a:pt x="2522220" y="1325879"/>
                  </a:lnTo>
                  <a:lnTo>
                    <a:pt x="2566756" y="1321390"/>
                  </a:lnTo>
                  <a:lnTo>
                    <a:pt x="2608236" y="1308514"/>
                  </a:lnTo>
                  <a:lnTo>
                    <a:pt x="2645773" y="1288140"/>
                  </a:lnTo>
                  <a:lnTo>
                    <a:pt x="2678477" y="1261157"/>
                  </a:lnTo>
                  <a:lnTo>
                    <a:pt x="2705460" y="1228453"/>
                  </a:lnTo>
                  <a:lnTo>
                    <a:pt x="2725834" y="1190916"/>
                  </a:lnTo>
                  <a:lnTo>
                    <a:pt x="2738710" y="1149436"/>
                  </a:lnTo>
                  <a:lnTo>
                    <a:pt x="2743200" y="1104900"/>
                  </a:lnTo>
                  <a:lnTo>
                    <a:pt x="2743200" y="220979"/>
                  </a:lnTo>
                  <a:lnTo>
                    <a:pt x="2738710" y="176443"/>
                  </a:lnTo>
                  <a:lnTo>
                    <a:pt x="2725834" y="134963"/>
                  </a:lnTo>
                  <a:lnTo>
                    <a:pt x="2705460" y="97426"/>
                  </a:lnTo>
                  <a:lnTo>
                    <a:pt x="2678477" y="64722"/>
                  </a:lnTo>
                  <a:lnTo>
                    <a:pt x="2645773" y="37739"/>
                  </a:lnTo>
                  <a:lnTo>
                    <a:pt x="2608236" y="17365"/>
                  </a:lnTo>
                  <a:lnTo>
                    <a:pt x="2566756" y="4489"/>
                  </a:lnTo>
                  <a:lnTo>
                    <a:pt x="2522220" y="0"/>
                  </a:lnTo>
                  <a:close/>
                </a:path>
              </a:pathLst>
            </a:custGeom>
            <a:solidFill>
              <a:srgbClr val="D3AE3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3647694" y="1660017"/>
            <a:ext cx="325691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14" b="1">
                <a:solidFill>
                  <a:srgbClr val="F8F7F1"/>
                </a:solidFill>
                <a:latin typeface="Trebuchet MS"/>
                <a:cs typeface="Trebuchet MS"/>
              </a:rPr>
              <a:t>Jika</a:t>
            </a:r>
            <a:r>
              <a:rPr dirty="0" sz="2000" spc="-16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F8F7F1"/>
                </a:solidFill>
                <a:latin typeface="Trebuchet MS"/>
                <a:cs typeface="Trebuchet MS"/>
              </a:rPr>
              <a:t>Anda</a:t>
            </a:r>
            <a:r>
              <a:rPr dirty="0" sz="2000" spc="-18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F8F7F1"/>
                </a:solidFill>
                <a:latin typeface="Trebuchet MS"/>
                <a:cs typeface="Trebuchet MS"/>
              </a:rPr>
              <a:t>seorang</a:t>
            </a:r>
            <a:r>
              <a:rPr dirty="0" sz="2000" spc="-17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F8F7F1"/>
                </a:solidFill>
                <a:latin typeface="Trebuchet MS"/>
                <a:cs typeface="Trebuchet MS"/>
              </a:rPr>
              <a:t>pedagang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9540" y="2021204"/>
            <a:ext cx="1749425" cy="6794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5240">
              <a:lnSpc>
                <a:spcPts val="1855"/>
              </a:lnSpc>
              <a:spcBef>
                <a:spcPts val="95"/>
              </a:spcBef>
            </a:pPr>
            <a:r>
              <a:rPr dirty="0" sz="1600" b="1">
                <a:solidFill>
                  <a:srgbClr val="080D1C"/>
                </a:solidFill>
                <a:latin typeface="Trebuchet MS"/>
                <a:cs typeface="Trebuchet MS"/>
              </a:rPr>
              <a:t>R</a:t>
            </a:r>
            <a:r>
              <a:rPr dirty="0" sz="1600" spc="-185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080D1C"/>
                </a:solidFill>
                <a:latin typeface="Trebuchet MS"/>
                <a:cs typeface="Trebuchet MS"/>
              </a:rPr>
              <a:t>E</a:t>
            </a:r>
            <a:r>
              <a:rPr dirty="0" sz="1600" spc="-185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600" spc="135" b="1">
                <a:solidFill>
                  <a:srgbClr val="080D1C"/>
                </a:solidFill>
                <a:latin typeface="Trebuchet MS"/>
                <a:cs typeface="Trebuchet MS"/>
              </a:rPr>
              <a:t>S</a:t>
            </a:r>
            <a:r>
              <a:rPr dirty="0" sz="1600" spc="-170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080D1C"/>
                </a:solidFill>
                <a:latin typeface="Trebuchet MS"/>
                <a:cs typeface="Trebuchet MS"/>
              </a:rPr>
              <a:t>E</a:t>
            </a:r>
            <a:r>
              <a:rPr dirty="0" sz="1600" spc="-185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600" spc="-80" b="1">
                <a:solidFill>
                  <a:srgbClr val="080D1C"/>
                </a:solidFill>
                <a:latin typeface="Trebuchet MS"/>
                <a:cs typeface="Trebuchet MS"/>
              </a:rPr>
              <a:t>L</a:t>
            </a:r>
            <a:r>
              <a:rPr dirty="0" sz="1600" spc="-175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600" spc="-80" b="1">
                <a:solidFill>
                  <a:srgbClr val="080D1C"/>
                </a:solidFill>
                <a:latin typeface="Trebuchet MS"/>
                <a:cs typeface="Trebuchet MS"/>
              </a:rPr>
              <a:t>L</a:t>
            </a:r>
            <a:r>
              <a:rPr dirty="0" sz="1600" spc="-180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080D1C"/>
                </a:solidFill>
                <a:latin typeface="Trebuchet MS"/>
                <a:cs typeface="Trebuchet MS"/>
              </a:rPr>
              <a:t>E</a:t>
            </a:r>
            <a:r>
              <a:rPr dirty="0" sz="1600" spc="-180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600" spc="-50" b="1">
                <a:solidFill>
                  <a:srgbClr val="080D1C"/>
                </a:solidFill>
                <a:latin typeface="Trebuchet MS"/>
                <a:cs typeface="Trebuchet MS"/>
              </a:rPr>
              <a:t>R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ts val="3295"/>
              </a:lnSpc>
            </a:pPr>
            <a:r>
              <a:rPr dirty="0" sz="2800" spc="-75" b="1">
                <a:solidFill>
                  <a:srgbClr val="080D1C"/>
                </a:solidFill>
                <a:latin typeface="Trebuchet MS"/>
                <a:cs typeface="Trebuchet MS"/>
              </a:rPr>
              <a:t>Rp</a:t>
            </a:r>
            <a:r>
              <a:rPr dirty="0" sz="2800" spc="-285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2800" spc="-130" b="1">
                <a:solidFill>
                  <a:srgbClr val="080D1C"/>
                </a:solidFill>
                <a:latin typeface="Trebuchet MS"/>
                <a:cs typeface="Trebuchet MS"/>
              </a:rPr>
              <a:t>400.000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47694" y="1964817"/>
            <a:ext cx="3021330" cy="9404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8F7F1"/>
                </a:solidFill>
                <a:latin typeface="Trebuchet MS"/>
                <a:cs typeface="Trebuchet MS"/>
              </a:rPr>
              <a:t>sangat</a:t>
            </a:r>
            <a:r>
              <a:rPr dirty="0" sz="2000" spc="-9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b="1">
                <a:solidFill>
                  <a:srgbClr val="F8F7F1"/>
                </a:solidFill>
                <a:latin typeface="Trebuchet MS"/>
                <a:cs typeface="Trebuchet MS"/>
              </a:rPr>
              <a:t>cocok</a:t>
            </a:r>
            <a:r>
              <a:rPr dirty="0" sz="2000" spc="-114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F8F7F1"/>
                </a:solidFill>
                <a:latin typeface="Trebuchet MS"/>
                <a:cs typeface="Trebuchet MS"/>
              </a:rPr>
              <a:t>sekali</a:t>
            </a:r>
            <a:r>
              <a:rPr dirty="0" sz="2000" spc="-11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F8F7F1"/>
                </a:solidFill>
                <a:latin typeface="Trebuchet MS"/>
                <a:cs typeface="Trebuchet MS"/>
              </a:rPr>
              <a:t>untuk </a:t>
            </a:r>
            <a:r>
              <a:rPr dirty="0" sz="2000" spc="-20" b="1">
                <a:solidFill>
                  <a:srgbClr val="F8F7F1"/>
                </a:solidFill>
                <a:latin typeface="Trebuchet MS"/>
                <a:cs typeface="Trebuchet MS"/>
              </a:rPr>
              <a:t>memulai</a:t>
            </a:r>
            <a:r>
              <a:rPr dirty="0" sz="2000" spc="-10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b="1">
                <a:solidFill>
                  <a:srgbClr val="F8F7F1"/>
                </a:solidFill>
                <a:latin typeface="Trebuchet MS"/>
                <a:cs typeface="Trebuchet MS"/>
              </a:rPr>
              <a:t>sebagai</a:t>
            </a:r>
            <a:r>
              <a:rPr dirty="0" sz="2000" spc="-9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25" b="1">
                <a:solidFill>
                  <a:srgbClr val="F8F7F1"/>
                </a:solidFill>
                <a:latin typeface="Trebuchet MS"/>
                <a:cs typeface="Trebuchet MS"/>
              </a:rPr>
              <a:t>reseller, </a:t>
            </a:r>
            <a:r>
              <a:rPr dirty="0" sz="2000" spc="-10" b="1">
                <a:solidFill>
                  <a:srgbClr val="F8F7F1"/>
                </a:solidFill>
                <a:latin typeface="Trebuchet MS"/>
                <a:cs typeface="Trebuchet MS"/>
              </a:rPr>
              <a:t>fasilitasnya: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9485" y="2966326"/>
            <a:ext cx="2156841" cy="343928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12261" y="3480561"/>
            <a:ext cx="182892" cy="282879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691254" y="3170377"/>
            <a:ext cx="3046095" cy="31959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600" spc="-30" b="1">
                <a:solidFill>
                  <a:srgbClr val="F1D474"/>
                </a:solidFill>
                <a:latin typeface="Trebuchet MS"/>
                <a:cs typeface="Trebuchet MS"/>
              </a:rPr>
              <a:t>Produk</a:t>
            </a:r>
            <a:r>
              <a:rPr dirty="0" sz="1600" spc="-14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1D474"/>
                </a:solidFill>
                <a:latin typeface="Trebuchet MS"/>
                <a:cs typeface="Trebuchet MS"/>
              </a:rPr>
              <a:t>Sebanyak</a:t>
            </a:r>
            <a:r>
              <a:rPr dirty="0" sz="1600" spc="-12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90" b="1">
                <a:solidFill>
                  <a:srgbClr val="F1D474"/>
                </a:solidFill>
                <a:latin typeface="Trebuchet MS"/>
                <a:cs typeface="Trebuchet MS"/>
              </a:rPr>
              <a:t>5</a:t>
            </a:r>
            <a:r>
              <a:rPr dirty="0" sz="1600" spc="-13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20" b="1">
                <a:solidFill>
                  <a:srgbClr val="F1D474"/>
                </a:solidFill>
                <a:latin typeface="Trebuchet MS"/>
                <a:cs typeface="Trebuchet MS"/>
              </a:rPr>
              <a:t>Paket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Clr>
                <a:srgbClr val="F1D474"/>
              </a:buClr>
              <a:buFont typeface="Arial MT"/>
              <a:buChar char="•"/>
            </a:pPr>
            <a:endParaRPr sz="16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600" spc="-45" b="1">
                <a:solidFill>
                  <a:srgbClr val="F1D474"/>
                </a:solidFill>
                <a:latin typeface="Trebuchet MS"/>
                <a:cs typeface="Trebuchet MS"/>
              </a:rPr>
              <a:t>Voucher</a:t>
            </a:r>
            <a:r>
              <a:rPr dirty="0" sz="1600" spc="-13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25" b="1">
                <a:solidFill>
                  <a:srgbClr val="F1D474"/>
                </a:solidFill>
                <a:latin typeface="Trebuchet MS"/>
                <a:cs typeface="Trebuchet MS"/>
              </a:rPr>
              <a:t>Umroh</a:t>
            </a:r>
            <a:r>
              <a:rPr dirty="0" sz="1600" spc="-13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Rp</a:t>
            </a:r>
            <a:r>
              <a:rPr dirty="0" sz="1600" spc="-12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1D474"/>
                </a:solidFill>
                <a:latin typeface="Trebuchet MS"/>
                <a:cs typeface="Trebuchet MS"/>
              </a:rPr>
              <a:t>500.000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F1D474"/>
              </a:buClr>
              <a:buFont typeface="Arial MT"/>
              <a:buChar char="•"/>
            </a:pPr>
            <a:endParaRPr sz="16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Cashback</a:t>
            </a:r>
            <a:r>
              <a:rPr dirty="0" sz="1600" spc="-2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1D474"/>
                </a:solidFill>
                <a:latin typeface="Trebuchet MS"/>
                <a:cs typeface="Trebuchet MS"/>
              </a:rPr>
              <a:t>Senilai</a:t>
            </a:r>
            <a:r>
              <a:rPr dirty="0" sz="1600" spc="-1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Rp</a:t>
            </a:r>
            <a:r>
              <a:rPr dirty="0" sz="1600" spc="-3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1D474"/>
                </a:solidFill>
                <a:latin typeface="Trebuchet MS"/>
                <a:cs typeface="Trebuchet MS"/>
              </a:rPr>
              <a:t>20.000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F1D474"/>
              </a:buClr>
              <a:buFont typeface="Arial MT"/>
              <a:buChar char="•"/>
            </a:pPr>
            <a:endParaRPr sz="16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Bonus</a:t>
            </a:r>
            <a:r>
              <a:rPr dirty="0" sz="1600" spc="-9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Sponsor</a:t>
            </a:r>
            <a:r>
              <a:rPr dirty="0" sz="1600" spc="-7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Rp</a:t>
            </a:r>
            <a:r>
              <a:rPr dirty="0" sz="1600" spc="-8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1D474"/>
                </a:solidFill>
                <a:latin typeface="Trebuchet MS"/>
                <a:cs typeface="Trebuchet MS"/>
              </a:rPr>
              <a:t>25.000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Clr>
                <a:srgbClr val="F1D474"/>
              </a:buClr>
              <a:buFont typeface="Arial MT"/>
              <a:buChar char="•"/>
            </a:pPr>
            <a:endParaRPr sz="16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Bonus</a:t>
            </a:r>
            <a:r>
              <a:rPr dirty="0" sz="1600" spc="-10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40" b="1">
                <a:solidFill>
                  <a:srgbClr val="F1D474"/>
                </a:solidFill>
                <a:latin typeface="Trebuchet MS"/>
                <a:cs typeface="Trebuchet MS"/>
              </a:rPr>
              <a:t>Pairing</a:t>
            </a:r>
            <a:r>
              <a:rPr dirty="0" sz="1600" spc="-10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Rp</a:t>
            </a:r>
            <a:r>
              <a:rPr dirty="0" sz="1600" spc="-10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1D474"/>
                </a:solidFill>
                <a:latin typeface="Trebuchet MS"/>
                <a:cs typeface="Trebuchet MS"/>
              </a:rPr>
              <a:t>10.000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F1D474"/>
              </a:buClr>
              <a:buFont typeface="Arial MT"/>
              <a:buChar char="•"/>
            </a:pPr>
            <a:endParaRPr sz="16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600" spc="-30" b="1">
                <a:solidFill>
                  <a:srgbClr val="F1D474"/>
                </a:solidFill>
                <a:latin typeface="Trebuchet MS"/>
                <a:cs typeface="Trebuchet MS"/>
              </a:rPr>
              <a:t>Insentif</a:t>
            </a:r>
            <a:r>
              <a:rPr dirty="0" sz="1600" spc="-11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25" b="1">
                <a:solidFill>
                  <a:srgbClr val="F1D474"/>
                </a:solidFill>
                <a:latin typeface="Trebuchet MS"/>
                <a:cs typeface="Trebuchet MS"/>
              </a:rPr>
              <a:t>atau</a:t>
            </a:r>
            <a:r>
              <a:rPr dirty="0" sz="1600" spc="-10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30" b="1">
                <a:solidFill>
                  <a:srgbClr val="F1D474"/>
                </a:solidFill>
                <a:latin typeface="Trebuchet MS"/>
                <a:cs typeface="Trebuchet MS"/>
              </a:rPr>
              <a:t>Gajian</a:t>
            </a:r>
            <a:r>
              <a:rPr dirty="0" sz="1600" spc="-114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Rp</a:t>
            </a:r>
            <a:r>
              <a:rPr dirty="0" sz="1600" spc="-12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60" b="1">
                <a:solidFill>
                  <a:srgbClr val="F1D474"/>
                </a:solidFill>
                <a:latin typeface="Trebuchet MS"/>
                <a:cs typeface="Trebuchet MS"/>
              </a:rPr>
              <a:t>70.000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Clr>
                <a:srgbClr val="F1D474"/>
              </a:buClr>
              <a:buFont typeface="Arial MT"/>
              <a:buChar char="•"/>
            </a:pPr>
            <a:endParaRPr sz="16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1600" spc="-30" b="1">
                <a:solidFill>
                  <a:srgbClr val="F1D474"/>
                </a:solidFill>
                <a:latin typeface="Trebuchet MS"/>
                <a:cs typeface="Trebuchet MS"/>
              </a:rPr>
              <a:t>Poin</a:t>
            </a:r>
            <a:r>
              <a:rPr dirty="0" sz="1600" spc="-15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1D474"/>
                </a:solidFill>
                <a:latin typeface="Trebuchet MS"/>
                <a:cs typeface="Trebuchet MS"/>
              </a:rPr>
              <a:t>Reward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1659" y="6482283"/>
            <a:ext cx="16586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GUARDIAN125</a:t>
            </a:r>
            <a:r>
              <a:rPr dirty="0" sz="800" spc="-20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40" b="1">
                <a:solidFill>
                  <a:srgbClr val="B8BBC5"/>
                </a:solidFill>
                <a:latin typeface="Trebuchet MS"/>
                <a:cs typeface="Trebuchet MS"/>
              </a:rPr>
              <a:t>•</a:t>
            </a:r>
            <a:r>
              <a:rPr dirty="0" sz="800" spc="20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b="1">
                <a:solidFill>
                  <a:srgbClr val="B8BBC5"/>
                </a:solidFill>
                <a:latin typeface="Trebuchet MS"/>
                <a:cs typeface="Trebuchet MS"/>
              </a:rPr>
              <a:t>CAMPUS </a:t>
            </a: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PARTNER</a:t>
            </a:r>
            <a:endParaRPr sz="800">
              <a:latin typeface="Trebuchet MS"/>
              <a:cs typeface="Trebuchet MS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3568" y="13976"/>
            <a:ext cx="4218432" cy="68440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681"/>
            <a:ext cx="12192000" cy="6854825"/>
            <a:chOff x="0" y="3681"/>
            <a:chExt cx="12192000" cy="68548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681"/>
              <a:ext cx="12191999" cy="685431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4949" y="102895"/>
              <a:ext cx="1353439" cy="112176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39596" y="3130308"/>
              <a:ext cx="2081783" cy="97687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62099" y="3243059"/>
              <a:ext cx="1636776" cy="84278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387474" y="3154172"/>
              <a:ext cx="1991360" cy="887094"/>
            </a:xfrm>
            <a:custGeom>
              <a:avLst/>
              <a:gdLst/>
              <a:ahLst/>
              <a:cxnLst/>
              <a:rect l="l" t="t" r="r" b="b"/>
              <a:pathLst>
                <a:path w="1991360" h="887095">
                  <a:moveTo>
                    <a:pt x="1911985" y="0"/>
                  </a:moveTo>
                  <a:lnTo>
                    <a:pt x="79247" y="0"/>
                  </a:lnTo>
                  <a:lnTo>
                    <a:pt x="48381" y="6221"/>
                  </a:lnTo>
                  <a:lnTo>
                    <a:pt x="23193" y="23193"/>
                  </a:lnTo>
                  <a:lnTo>
                    <a:pt x="6221" y="48381"/>
                  </a:lnTo>
                  <a:lnTo>
                    <a:pt x="0" y="79248"/>
                  </a:lnTo>
                  <a:lnTo>
                    <a:pt x="0" y="807973"/>
                  </a:lnTo>
                  <a:lnTo>
                    <a:pt x="6221" y="838767"/>
                  </a:lnTo>
                  <a:lnTo>
                    <a:pt x="23193" y="863917"/>
                  </a:lnTo>
                  <a:lnTo>
                    <a:pt x="48381" y="880875"/>
                  </a:lnTo>
                  <a:lnTo>
                    <a:pt x="79247" y="887094"/>
                  </a:lnTo>
                  <a:lnTo>
                    <a:pt x="1911985" y="887094"/>
                  </a:lnTo>
                  <a:lnTo>
                    <a:pt x="1942798" y="880875"/>
                  </a:lnTo>
                  <a:lnTo>
                    <a:pt x="1967992" y="863917"/>
                  </a:lnTo>
                  <a:lnTo>
                    <a:pt x="1984994" y="838767"/>
                  </a:lnTo>
                  <a:lnTo>
                    <a:pt x="1991233" y="807973"/>
                  </a:lnTo>
                  <a:lnTo>
                    <a:pt x="1991233" y="79248"/>
                  </a:lnTo>
                  <a:lnTo>
                    <a:pt x="1984994" y="48381"/>
                  </a:lnTo>
                  <a:lnTo>
                    <a:pt x="1967991" y="23193"/>
                  </a:lnTo>
                  <a:lnTo>
                    <a:pt x="1942798" y="6221"/>
                  </a:lnTo>
                  <a:lnTo>
                    <a:pt x="1911985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387474" y="3154172"/>
              <a:ext cx="1991360" cy="887094"/>
            </a:xfrm>
            <a:custGeom>
              <a:avLst/>
              <a:gdLst/>
              <a:ahLst/>
              <a:cxnLst/>
              <a:rect l="l" t="t" r="r" b="b"/>
              <a:pathLst>
                <a:path w="1991360" h="887095">
                  <a:moveTo>
                    <a:pt x="0" y="79248"/>
                  </a:moveTo>
                  <a:lnTo>
                    <a:pt x="6221" y="48381"/>
                  </a:lnTo>
                  <a:lnTo>
                    <a:pt x="23193" y="23193"/>
                  </a:lnTo>
                  <a:lnTo>
                    <a:pt x="48381" y="6221"/>
                  </a:lnTo>
                  <a:lnTo>
                    <a:pt x="79247" y="0"/>
                  </a:lnTo>
                  <a:lnTo>
                    <a:pt x="1911985" y="0"/>
                  </a:lnTo>
                  <a:lnTo>
                    <a:pt x="1942798" y="6221"/>
                  </a:lnTo>
                  <a:lnTo>
                    <a:pt x="1967991" y="23193"/>
                  </a:lnTo>
                  <a:lnTo>
                    <a:pt x="1984994" y="48381"/>
                  </a:lnTo>
                  <a:lnTo>
                    <a:pt x="1991233" y="79248"/>
                  </a:lnTo>
                  <a:lnTo>
                    <a:pt x="1991233" y="807973"/>
                  </a:lnTo>
                  <a:lnTo>
                    <a:pt x="1984994" y="838767"/>
                  </a:lnTo>
                  <a:lnTo>
                    <a:pt x="1967992" y="863917"/>
                  </a:lnTo>
                  <a:lnTo>
                    <a:pt x="1942798" y="880875"/>
                  </a:lnTo>
                  <a:lnTo>
                    <a:pt x="1911985" y="887094"/>
                  </a:lnTo>
                  <a:lnTo>
                    <a:pt x="79247" y="887094"/>
                  </a:lnTo>
                  <a:lnTo>
                    <a:pt x="48381" y="880875"/>
                  </a:lnTo>
                  <a:lnTo>
                    <a:pt x="23193" y="863917"/>
                  </a:lnTo>
                  <a:lnTo>
                    <a:pt x="6221" y="838767"/>
                  </a:lnTo>
                  <a:lnTo>
                    <a:pt x="0" y="807973"/>
                  </a:lnTo>
                  <a:lnTo>
                    <a:pt x="0" y="79248"/>
                  </a:lnTo>
                  <a:close/>
                </a:path>
              </a:pathLst>
            </a:custGeom>
            <a:ln w="9525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1744726" y="3296158"/>
            <a:ext cx="1277620" cy="5702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ts val="1905"/>
              </a:lnSpc>
              <a:spcBef>
                <a:spcPts val="95"/>
              </a:spcBef>
            </a:pPr>
            <a:r>
              <a:rPr dirty="0" sz="1600" spc="-10" b="1">
                <a:solidFill>
                  <a:srgbClr val="001F5F"/>
                </a:solidFill>
                <a:latin typeface="Trebuchet MS"/>
                <a:cs typeface="Trebuchet MS"/>
              </a:rPr>
              <a:t>RESELLER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ts val="2385"/>
              </a:lnSpc>
            </a:pPr>
            <a:r>
              <a:rPr dirty="0" sz="2000" b="1">
                <a:solidFill>
                  <a:srgbClr val="001F5F"/>
                </a:solidFill>
                <a:latin typeface="Trebuchet MS"/>
                <a:cs typeface="Trebuchet MS"/>
              </a:rPr>
              <a:t>Rp</a:t>
            </a:r>
            <a:r>
              <a:rPr dirty="0" sz="2000" spc="-165" b="1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dirty="0" sz="2000" spc="-95" b="1">
                <a:solidFill>
                  <a:srgbClr val="001F5F"/>
                </a:solidFill>
                <a:latin typeface="Trebuchet MS"/>
                <a:cs typeface="Trebuchet MS"/>
              </a:rPr>
              <a:t>400.000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327148" y="1644383"/>
            <a:ext cx="3895725" cy="3574415"/>
            <a:chOff x="2327148" y="1644383"/>
            <a:chExt cx="3895725" cy="3574415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27148" y="2005571"/>
              <a:ext cx="1583436" cy="120702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370328" y="2067179"/>
              <a:ext cx="1425575" cy="1087120"/>
            </a:xfrm>
            <a:custGeom>
              <a:avLst/>
              <a:gdLst/>
              <a:ahLst/>
              <a:cxnLst/>
              <a:rect l="l" t="t" r="r" b="b"/>
              <a:pathLst>
                <a:path w="1425575" h="1087120">
                  <a:moveTo>
                    <a:pt x="1349248" y="25400"/>
                  </a:moveTo>
                  <a:lnTo>
                    <a:pt x="5715" y="25400"/>
                  </a:lnTo>
                  <a:lnTo>
                    <a:pt x="0" y="31115"/>
                  </a:lnTo>
                  <a:lnTo>
                    <a:pt x="0" y="1086993"/>
                  </a:lnTo>
                  <a:lnTo>
                    <a:pt x="25400" y="1086993"/>
                  </a:lnTo>
                  <a:lnTo>
                    <a:pt x="25400" y="50800"/>
                  </a:lnTo>
                  <a:lnTo>
                    <a:pt x="12700" y="50800"/>
                  </a:lnTo>
                  <a:lnTo>
                    <a:pt x="25400" y="38100"/>
                  </a:lnTo>
                  <a:lnTo>
                    <a:pt x="1349248" y="38100"/>
                  </a:lnTo>
                  <a:lnTo>
                    <a:pt x="1349248" y="25400"/>
                  </a:lnTo>
                  <a:close/>
                </a:path>
                <a:path w="1425575" h="1087120">
                  <a:moveTo>
                    <a:pt x="1349248" y="0"/>
                  </a:moveTo>
                  <a:lnTo>
                    <a:pt x="1349248" y="76200"/>
                  </a:lnTo>
                  <a:lnTo>
                    <a:pt x="1400048" y="50800"/>
                  </a:lnTo>
                  <a:lnTo>
                    <a:pt x="1361948" y="50800"/>
                  </a:lnTo>
                  <a:lnTo>
                    <a:pt x="1361948" y="25400"/>
                  </a:lnTo>
                  <a:lnTo>
                    <a:pt x="1400048" y="25400"/>
                  </a:lnTo>
                  <a:lnTo>
                    <a:pt x="1349248" y="0"/>
                  </a:lnTo>
                  <a:close/>
                </a:path>
                <a:path w="1425575" h="1087120">
                  <a:moveTo>
                    <a:pt x="25400" y="38100"/>
                  </a:moveTo>
                  <a:lnTo>
                    <a:pt x="12700" y="50800"/>
                  </a:lnTo>
                  <a:lnTo>
                    <a:pt x="25400" y="50800"/>
                  </a:lnTo>
                  <a:lnTo>
                    <a:pt x="25400" y="38100"/>
                  </a:lnTo>
                  <a:close/>
                </a:path>
                <a:path w="1425575" h="1087120">
                  <a:moveTo>
                    <a:pt x="1349248" y="38100"/>
                  </a:moveTo>
                  <a:lnTo>
                    <a:pt x="25400" y="38100"/>
                  </a:lnTo>
                  <a:lnTo>
                    <a:pt x="25400" y="50800"/>
                  </a:lnTo>
                  <a:lnTo>
                    <a:pt x="1349248" y="50800"/>
                  </a:lnTo>
                  <a:lnTo>
                    <a:pt x="1349248" y="38100"/>
                  </a:lnTo>
                  <a:close/>
                </a:path>
                <a:path w="1425575" h="1087120">
                  <a:moveTo>
                    <a:pt x="1400048" y="25400"/>
                  </a:moveTo>
                  <a:lnTo>
                    <a:pt x="1361948" y="25400"/>
                  </a:lnTo>
                  <a:lnTo>
                    <a:pt x="1361948" y="50800"/>
                  </a:lnTo>
                  <a:lnTo>
                    <a:pt x="1400048" y="50800"/>
                  </a:lnTo>
                  <a:lnTo>
                    <a:pt x="1425448" y="38100"/>
                  </a:lnTo>
                  <a:lnTo>
                    <a:pt x="1400048" y="2540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27148" y="4018775"/>
              <a:ext cx="1583436" cy="11994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370328" y="4041267"/>
              <a:ext cx="1425575" cy="1080770"/>
            </a:xfrm>
            <a:custGeom>
              <a:avLst/>
              <a:gdLst/>
              <a:ahLst/>
              <a:cxnLst/>
              <a:rect l="l" t="t" r="r" b="b"/>
              <a:pathLst>
                <a:path w="1425575" h="1080770">
                  <a:moveTo>
                    <a:pt x="1349248" y="1004315"/>
                  </a:moveTo>
                  <a:lnTo>
                    <a:pt x="1349248" y="1080515"/>
                  </a:lnTo>
                  <a:lnTo>
                    <a:pt x="1400048" y="1055115"/>
                  </a:lnTo>
                  <a:lnTo>
                    <a:pt x="1361948" y="1055115"/>
                  </a:lnTo>
                  <a:lnTo>
                    <a:pt x="1361948" y="1029715"/>
                  </a:lnTo>
                  <a:lnTo>
                    <a:pt x="1400048" y="1029715"/>
                  </a:lnTo>
                  <a:lnTo>
                    <a:pt x="1349248" y="1004315"/>
                  </a:lnTo>
                  <a:close/>
                </a:path>
                <a:path w="1425575" h="1080770">
                  <a:moveTo>
                    <a:pt x="25400" y="0"/>
                  </a:moveTo>
                  <a:lnTo>
                    <a:pt x="0" y="0"/>
                  </a:lnTo>
                  <a:lnTo>
                    <a:pt x="0" y="1049400"/>
                  </a:lnTo>
                  <a:lnTo>
                    <a:pt x="5715" y="1055115"/>
                  </a:lnTo>
                  <a:lnTo>
                    <a:pt x="1349248" y="1055115"/>
                  </a:lnTo>
                  <a:lnTo>
                    <a:pt x="1349248" y="1042415"/>
                  </a:lnTo>
                  <a:lnTo>
                    <a:pt x="25400" y="1042415"/>
                  </a:lnTo>
                  <a:lnTo>
                    <a:pt x="12700" y="1029715"/>
                  </a:lnTo>
                  <a:lnTo>
                    <a:pt x="25400" y="1029715"/>
                  </a:lnTo>
                  <a:lnTo>
                    <a:pt x="25400" y="0"/>
                  </a:lnTo>
                  <a:close/>
                </a:path>
                <a:path w="1425575" h="1080770">
                  <a:moveTo>
                    <a:pt x="1400048" y="1029715"/>
                  </a:moveTo>
                  <a:lnTo>
                    <a:pt x="1361948" y="1029715"/>
                  </a:lnTo>
                  <a:lnTo>
                    <a:pt x="1361948" y="1055115"/>
                  </a:lnTo>
                  <a:lnTo>
                    <a:pt x="1400048" y="1055115"/>
                  </a:lnTo>
                  <a:lnTo>
                    <a:pt x="1425448" y="1042415"/>
                  </a:lnTo>
                  <a:lnTo>
                    <a:pt x="1400048" y="1029715"/>
                  </a:lnTo>
                  <a:close/>
                </a:path>
                <a:path w="1425575" h="1080770">
                  <a:moveTo>
                    <a:pt x="25400" y="1029715"/>
                  </a:moveTo>
                  <a:lnTo>
                    <a:pt x="12700" y="1029715"/>
                  </a:lnTo>
                  <a:lnTo>
                    <a:pt x="25400" y="1042415"/>
                  </a:lnTo>
                  <a:lnTo>
                    <a:pt x="25400" y="1029715"/>
                  </a:lnTo>
                  <a:close/>
                </a:path>
                <a:path w="1425575" h="1080770">
                  <a:moveTo>
                    <a:pt x="1349248" y="1029715"/>
                  </a:moveTo>
                  <a:lnTo>
                    <a:pt x="25400" y="1029715"/>
                  </a:lnTo>
                  <a:lnTo>
                    <a:pt x="25400" y="1042415"/>
                  </a:lnTo>
                  <a:lnTo>
                    <a:pt x="1349248" y="1042415"/>
                  </a:lnTo>
                  <a:lnTo>
                    <a:pt x="1349248" y="1029715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44696" y="1644383"/>
              <a:ext cx="2177796" cy="96318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091432" y="1669288"/>
              <a:ext cx="2087880" cy="871855"/>
            </a:xfrm>
            <a:custGeom>
              <a:avLst/>
              <a:gdLst/>
              <a:ahLst/>
              <a:cxnLst/>
              <a:rect l="l" t="t" r="r" b="b"/>
              <a:pathLst>
                <a:path w="2087879" h="871855">
                  <a:moveTo>
                    <a:pt x="1942210" y="0"/>
                  </a:moveTo>
                  <a:lnTo>
                    <a:pt x="145287" y="0"/>
                  </a:lnTo>
                  <a:lnTo>
                    <a:pt x="99356" y="7404"/>
                  </a:lnTo>
                  <a:lnTo>
                    <a:pt x="59472" y="28025"/>
                  </a:lnTo>
                  <a:lnTo>
                    <a:pt x="28025" y="59472"/>
                  </a:lnTo>
                  <a:lnTo>
                    <a:pt x="7404" y="99356"/>
                  </a:lnTo>
                  <a:lnTo>
                    <a:pt x="0" y="145287"/>
                  </a:lnTo>
                  <a:lnTo>
                    <a:pt x="0" y="726566"/>
                  </a:lnTo>
                  <a:lnTo>
                    <a:pt x="7404" y="772498"/>
                  </a:lnTo>
                  <a:lnTo>
                    <a:pt x="28025" y="812382"/>
                  </a:lnTo>
                  <a:lnTo>
                    <a:pt x="59472" y="843829"/>
                  </a:lnTo>
                  <a:lnTo>
                    <a:pt x="99356" y="864450"/>
                  </a:lnTo>
                  <a:lnTo>
                    <a:pt x="145287" y="871854"/>
                  </a:lnTo>
                  <a:lnTo>
                    <a:pt x="1942210" y="871854"/>
                  </a:lnTo>
                  <a:lnTo>
                    <a:pt x="1988093" y="864450"/>
                  </a:lnTo>
                  <a:lnTo>
                    <a:pt x="2027971" y="843829"/>
                  </a:lnTo>
                  <a:lnTo>
                    <a:pt x="2059437" y="812382"/>
                  </a:lnTo>
                  <a:lnTo>
                    <a:pt x="2080082" y="772498"/>
                  </a:lnTo>
                  <a:lnTo>
                    <a:pt x="2087498" y="726566"/>
                  </a:lnTo>
                  <a:lnTo>
                    <a:pt x="2087498" y="145287"/>
                  </a:lnTo>
                  <a:lnTo>
                    <a:pt x="2080082" y="99356"/>
                  </a:lnTo>
                  <a:lnTo>
                    <a:pt x="2059437" y="59472"/>
                  </a:lnTo>
                  <a:lnTo>
                    <a:pt x="2027971" y="28025"/>
                  </a:lnTo>
                  <a:lnTo>
                    <a:pt x="1988093" y="7404"/>
                  </a:lnTo>
                  <a:lnTo>
                    <a:pt x="194221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091432" y="1669288"/>
              <a:ext cx="2087880" cy="871855"/>
            </a:xfrm>
            <a:custGeom>
              <a:avLst/>
              <a:gdLst/>
              <a:ahLst/>
              <a:cxnLst/>
              <a:rect l="l" t="t" r="r" b="b"/>
              <a:pathLst>
                <a:path w="2087879" h="871855">
                  <a:moveTo>
                    <a:pt x="0" y="145287"/>
                  </a:moveTo>
                  <a:lnTo>
                    <a:pt x="7404" y="99356"/>
                  </a:lnTo>
                  <a:lnTo>
                    <a:pt x="28025" y="59472"/>
                  </a:lnTo>
                  <a:lnTo>
                    <a:pt x="59472" y="28025"/>
                  </a:lnTo>
                  <a:lnTo>
                    <a:pt x="99356" y="7404"/>
                  </a:lnTo>
                  <a:lnTo>
                    <a:pt x="145287" y="0"/>
                  </a:lnTo>
                  <a:lnTo>
                    <a:pt x="1942210" y="0"/>
                  </a:lnTo>
                  <a:lnTo>
                    <a:pt x="1988093" y="7404"/>
                  </a:lnTo>
                  <a:lnTo>
                    <a:pt x="2027971" y="28025"/>
                  </a:lnTo>
                  <a:lnTo>
                    <a:pt x="2059437" y="59472"/>
                  </a:lnTo>
                  <a:lnTo>
                    <a:pt x="2080082" y="99356"/>
                  </a:lnTo>
                  <a:lnTo>
                    <a:pt x="2087498" y="145287"/>
                  </a:lnTo>
                  <a:lnTo>
                    <a:pt x="2087498" y="726566"/>
                  </a:lnTo>
                  <a:lnTo>
                    <a:pt x="2080082" y="772498"/>
                  </a:lnTo>
                  <a:lnTo>
                    <a:pt x="2059437" y="812382"/>
                  </a:lnTo>
                  <a:lnTo>
                    <a:pt x="2027971" y="843829"/>
                  </a:lnTo>
                  <a:lnTo>
                    <a:pt x="1988093" y="864450"/>
                  </a:lnTo>
                  <a:lnTo>
                    <a:pt x="1942210" y="871854"/>
                  </a:lnTo>
                  <a:lnTo>
                    <a:pt x="145287" y="871854"/>
                  </a:lnTo>
                  <a:lnTo>
                    <a:pt x="99356" y="864450"/>
                  </a:lnTo>
                  <a:lnTo>
                    <a:pt x="59472" y="843829"/>
                  </a:lnTo>
                  <a:lnTo>
                    <a:pt x="28025" y="812382"/>
                  </a:lnTo>
                  <a:lnTo>
                    <a:pt x="7404" y="772498"/>
                  </a:lnTo>
                  <a:lnTo>
                    <a:pt x="0" y="726566"/>
                  </a:lnTo>
                  <a:lnTo>
                    <a:pt x="0" y="145287"/>
                  </a:lnTo>
                  <a:close/>
                </a:path>
              </a:pathLst>
            </a:custGeom>
            <a:ln w="952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4560823" y="1830704"/>
            <a:ext cx="1148715" cy="518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1F5F"/>
                </a:solidFill>
                <a:latin typeface="Trebuchet MS"/>
                <a:cs typeface="Trebuchet MS"/>
              </a:rPr>
              <a:t>Rp</a:t>
            </a:r>
            <a:r>
              <a:rPr dirty="0" sz="1800" spc="-165" b="1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dirty="0" sz="1800" spc="-80" b="1">
                <a:solidFill>
                  <a:srgbClr val="001F5F"/>
                </a:solidFill>
                <a:latin typeface="Trebuchet MS"/>
                <a:cs typeface="Trebuchet MS"/>
              </a:rPr>
              <a:t>225.000</a:t>
            </a:r>
            <a:endParaRPr sz="1800">
              <a:latin typeface="Trebuchet MS"/>
              <a:cs typeface="Trebuchet MS"/>
            </a:endParaRPr>
          </a:p>
          <a:p>
            <a:pPr algn="ctr" marL="1270">
              <a:lnSpc>
                <a:spcPct val="100000"/>
              </a:lnSpc>
              <a:spcBef>
                <a:spcPts val="40"/>
              </a:spcBef>
            </a:pPr>
            <a:r>
              <a:rPr dirty="0" sz="1400" spc="-80" b="1">
                <a:solidFill>
                  <a:srgbClr val="001F5F"/>
                </a:solidFill>
                <a:latin typeface="Trebuchet MS"/>
                <a:cs typeface="Trebuchet MS"/>
              </a:rPr>
              <a:t>3</a:t>
            </a:r>
            <a:r>
              <a:rPr dirty="0" sz="1400" spc="-140" b="1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dirty="0" sz="1400" spc="-10" b="1">
                <a:solidFill>
                  <a:srgbClr val="001F5F"/>
                </a:solidFill>
                <a:latin typeface="Trebuchet MS"/>
                <a:cs typeface="Trebuchet MS"/>
              </a:rPr>
              <a:t>PRODUK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7421880" y="1644395"/>
            <a:ext cx="3808729" cy="1850389"/>
            <a:chOff x="7421880" y="1644395"/>
            <a:chExt cx="3808729" cy="1850389"/>
          </a:xfrm>
        </p:grpSpPr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421880" y="1644395"/>
              <a:ext cx="3808476" cy="1850136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470013" y="1669287"/>
              <a:ext cx="3717290" cy="1760220"/>
            </a:xfrm>
            <a:custGeom>
              <a:avLst/>
              <a:gdLst/>
              <a:ahLst/>
              <a:cxnLst/>
              <a:rect l="l" t="t" r="r" b="b"/>
              <a:pathLst>
                <a:path w="3717290" h="1760220">
                  <a:moveTo>
                    <a:pt x="3588130" y="0"/>
                  </a:moveTo>
                  <a:lnTo>
                    <a:pt x="129031" y="0"/>
                  </a:lnTo>
                  <a:lnTo>
                    <a:pt x="78813" y="10142"/>
                  </a:lnTo>
                  <a:lnTo>
                    <a:pt x="37798" y="37798"/>
                  </a:lnTo>
                  <a:lnTo>
                    <a:pt x="10142" y="78813"/>
                  </a:lnTo>
                  <a:lnTo>
                    <a:pt x="0" y="129032"/>
                  </a:lnTo>
                  <a:lnTo>
                    <a:pt x="0" y="1630679"/>
                  </a:lnTo>
                  <a:lnTo>
                    <a:pt x="10142" y="1680898"/>
                  </a:lnTo>
                  <a:lnTo>
                    <a:pt x="37798" y="1721913"/>
                  </a:lnTo>
                  <a:lnTo>
                    <a:pt x="78813" y="1749569"/>
                  </a:lnTo>
                  <a:lnTo>
                    <a:pt x="129031" y="1759712"/>
                  </a:lnTo>
                  <a:lnTo>
                    <a:pt x="3588130" y="1759712"/>
                  </a:lnTo>
                  <a:lnTo>
                    <a:pt x="3638349" y="1749569"/>
                  </a:lnTo>
                  <a:lnTo>
                    <a:pt x="3679364" y="1721913"/>
                  </a:lnTo>
                  <a:lnTo>
                    <a:pt x="3707020" y="1680898"/>
                  </a:lnTo>
                  <a:lnTo>
                    <a:pt x="3717162" y="1630679"/>
                  </a:lnTo>
                  <a:lnTo>
                    <a:pt x="3717162" y="129032"/>
                  </a:lnTo>
                  <a:lnTo>
                    <a:pt x="3707020" y="78813"/>
                  </a:lnTo>
                  <a:lnTo>
                    <a:pt x="3679364" y="37798"/>
                  </a:lnTo>
                  <a:lnTo>
                    <a:pt x="3638349" y="10142"/>
                  </a:lnTo>
                  <a:lnTo>
                    <a:pt x="358813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7470013" y="1669287"/>
              <a:ext cx="3717290" cy="1760220"/>
            </a:xfrm>
            <a:custGeom>
              <a:avLst/>
              <a:gdLst/>
              <a:ahLst/>
              <a:cxnLst/>
              <a:rect l="l" t="t" r="r" b="b"/>
              <a:pathLst>
                <a:path w="3717290" h="1760220">
                  <a:moveTo>
                    <a:pt x="0" y="129032"/>
                  </a:moveTo>
                  <a:lnTo>
                    <a:pt x="10142" y="78813"/>
                  </a:lnTo>
                  <a:lnTo>
                    <a:pt x="37798" y="37798"/>
                  </a:lnTo>
                  <a:lnTo>
                    <a:pt x="78813" y="10142"/>
                  </a:lnTo>
                  <a:lnTo>
                    <a:pt x="129031" y="0"/>
                  </a:lnTo>
                  <a:lnTo>
                    <a:pt x="3588130" y="0"/>
                  </a:lnTo>
                  <a:lnTo>
                    <a:pt x="3638349" y="10142"/>
                  </a:lnTo>
                  <a:lnTo>
                    <a:pt x="3679364" y="37798"/>
                  </a:lnTo>
                  <a:lnTo>
                    <a:pt x="3707020" y="78813"/>
                  </a:lnTo>
                  <a:lnTo>
                    <a:pt x="3717162" y="129032"/>
                  </a:lnTo>
                  <a:lnTo>
                    <a:pt x="3717162" y="1630679"/>
                  </a:lnTo>
                  <a:lnTo>
                    <a:pt x="3707020" y="1680898"/>
                  </a:lnTo>
                  <a:lnTo>
                    <a:pt x="3679364" y="1721913"/>
                  </a:lnTo>
                  <a:lnTo>
                    <a:pt x="3638349" y="1749569"/>
                  </a:lnTo>
                  <a:lnTo>
                    <a:pt x="3588130" y="1759712"/>
                  </a:lnTo>
                  <a:lnTo>
                    <a:pt x="129031" y="1759712"/>
                  </a:lnTo>
                  <a:lnTo>
                    <a:pt x="78813" y="1749569"/>
                  </a:lnTo>
                  <a:lnTo>
                    <a:pt x="37798" y="1721913"/>
                  </a:lnTo>
                  <a:lnTo>
                    <a:pt x="10142" y="1680898"/>
                  </a:lnTo>
                  <a:lnTo>
                    <a:pt x="0" y="1630679"/>
                  </a:lnTo>
                  <a:lnTo>
                    <a:pt x="0" y="129032"/>
                  </a:lnTo>
                  <a:close/>
                </a:path>
              </a:pathLst>
            </a:custGeom>
            <a:ln w="9525">
              <a:solidFill>
                <a:srgbClr val="548ED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7836534" y="2059940"/>
            <a:ext cx="2987675" cy="9417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POTENSI</a:t>
            </a:r>
            <a:r>
              <a:rPr dirty="0" sz="2400" spc="-9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INCOME</a:t>
            </a:r>
            <a:endParaRPr sz="2400">
              <a:latin typeface="Calibri"/>
              <a:cs typeface="Calibri"/>
            </a:endParaRPr>
          </a:p>
          <a:p>
            <a:pPr algn="ctr" marL="12700" marR="5080">
              <a:lnSpc>
                <a:spcPct val="100000"/>
              </a:lnSpc>
              <a:spcBef>
                <a:spcPts val="10"/>
              </a:spcBef>
            </a:pP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Rp</a:t>
            </a:r>
            <a:r>
              <a:rPr dirty="0" sz="1800" spc="-1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Trebuchet MS"/>
                <a:cs typeface="Trebuchet MS"/>
              </a:rPr>
              <a:t>100.000</a:t>
            </a:r>
            <a:r>
              <a:rPr dirty="0" sz="1800" spc="-1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35">
                <a:solidFill>
                  <a:srgbClr val="FFFFFF"/>
                </a:solidFill>
                <a:latin typeface="Trebuchet MS"/>
                <a:cs typeface="Trebuchet MS"/>
              </a:rPr>
              <a:t>hingga</a:t>
            </a:r>
            <a:r>
              <a:rPr dirty="0" sz="1800" spc="-1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Rp</a:t>
            </a:r>
            <a:r>
              <a:rPr dirty="0" sz="1800" spc="-1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rebuchet MS"/>
                <a:cs typeface="Trebuchet MS"/>
              </a:rPr>
              <a:t>250.000 Perhari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621151" y="3306571"/>
            <a:ext cx="22860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50" b="1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044696" y="3130283"/>
            <a:ext cx="2178050" cy="963294"/>
            <a:chOff x="4044696" y="3130283"/>
            <a:chExt cx="2178050" cy="963294"/>
          </a:xfrm>
        </p:grpSpPr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44696" y="3130283"/>
              <a:ext cx="2177796" cy="96318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32148" y="3273564"/>
              <a:ext cx="1802892" cy="75741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091432" y="3155061"/>
              <a:ext cx="2087880" cy="872490"/>
            </a:xfrm>
            <a:custGeom>
              <a:avLst/>
              <a:gdLst/>
              <a:ahLst/>
              <a:cxnLst/>
              <a:rect l="l" t="t" r="r" b="b"/>
              <a:pathLst>
                <a:path w="2087879" h="872489">
                  <a:moveTo>
                    <a:pt x="1942210" y="0"/>
                  </a:moveTo>
                  <a:lnTo>
                    <a:pt x="145287" y="0"/>
                  </a:lnTo>
                  <a:lnTo>
                    <a:pt x="99356" y="7417"/>
                  </a:lnTo>
                  <a:lnTo>
                    <a:pt x="59472" y="28070"/>
                  </a:lnTo>
                  <a:lnTo>
                    <a:pt x="28025" y="59554"/>
                  </a:lnTo>
                  <a:lnTo>
                    <a:pt x="7404" y="99470"/>
                  </a:lnTo>
                  <a:lnTo>
                    <a:pt x="0" y="145414"/>
                  </a:lnTo>
                  <a:lnTo>
                    <a:pt x="0" y="726566"/>
                  </a:lnTo>
                  <a:lnTo>
                    <a:pt x="7404" y="772511"/>
                  </a:lnTo>
                  <a:lnTo>
                    <a:pt x="28025" y="812427"/>
                  </a:lnTo>
                  <a:lnTo>
                    <a:pt x="59472" y="843911"/>
                  </a:lnTo>
                  <a:lnTo>
                    <a:pt x="99356" y="864564"/>
                  </a:lnTo>
                  <a:lnTo>
                    <a:pt x="145287" y="871982"/>
                  </a:lnTo>
                  <a:lnTo>
                    <a:pt x="1942210" y="871982"/>
                  </a:lnTo>
                  <a:lnTo>
                    <a:pt x="1988093" y="864564"/>
                  </a:lnTo>
                  <a:lnTo>
                    <a:pt x="2027971" y="843911"/>
                  </a:lnTo>
                  <a:lnTo>
                    <a:pt x="2059437" y="812427"/>
                  </a:lnTo>
                  <a:lnTo>
                    <a:pt x="2080082" y="772511"/>
                  </a:lnTo>
                  <a:lnTo>
                    <a:pt x="2087498" y="726566"/>
                  </a:lnTo>
                  <a:lnTo>
                    <a:pt x="2087498" y="145414"/>
                  </a:lnTo>
                  <a:lnTo>
                    <a:pt x="2080082" y="99470"/>
                  </a:lnTo>
                  <a:lnTo>
                    <a:pt x="2059437" y="59554"/>
                  </a:lnTo>
                  <a:lnTo>
                    <a:pt x="2027971" y="28070"/>
                  </a:lnTo>
                  <a:lnTo>
                    <a:pt x="1988093" y="7417"/>
                  </a:lnTo>
                  <a:lnTo>
                    <a:pt x="19422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4091432" y="3155061"/>
              <a:ext cx="2087880" cy="872490"/>
            </a:xfrm>
            <a:custGeom>
              <a:avLst/>
              <a:gdLst/>
              <a:ahLst/>
              <a:cxnLst/>
              <a:rect l="l" t="t" r="r" b="b"/>
              <a:pathLst>
                <a:path w="2087879" h="872489">
                  <a:moveTo>
                    <a:pt x="0" y="145414"/>
                  </a:moveTo>
                  <a:lnTo>
                    <a:pt x="7404" y="99470"/>
                  </a:lnTo>
                  <a:lnTo>
                    <a:pt x="28025" y="59554"/>
                  </a:lnTo>
                  <a:lnTo>
                    <a:pt x="59472" y="28070"/>
                  </a:lnTo>
                  <a:lnTo>
                    <a:pt x="99356" y="7417"/>
                  </a:lnTo>
                  <a:lnTo>
                    <a:pt x="145287" y="0"/>
                  </a:lnTo>
                  <a:lnTo>
                    <a:pt x="1942210" y="0"/>
                  </a:lnTo>
                  <a:lnTo>
                    <a:pt x="1988093" y="7417"/>
                  </a:lnTo>
                  <a:lnTo>
                    <a:pt x="2027971" y="28070"/>
                  </a:lnTo>
                  <a:lnTo>
                    <a:pt x="2059437" y="59554"/>
                  </a:lnTo>
                  <a:lnTo>
                    <a:pt x="2080082" y="99470"/>
                  </a:lnTo>
                  <a:lnTo>
                    <a:pt x="2087498" y="145414"/>
                  </a:lnTo>
                  <a:lnTo>
                    <a:pt x="2087498" y="726566"/>
                  </a:lnTo>
                  <a:lnTo>
                    <a:pt x="2080082" y="772511"/>
                  </a:lnTo>
                  <a:lnTo>
                    <a:pt x="2059437" y="812427"/>
                  </a:lnTo>
                  <a:lnTo>
                    <a:pt x="2027971" y="843911"/>
                  </a:lnTo>
                  <a:lnTo>
                    <a:pt x="1988093" y="864564"/>
                  </a:lnTo>
                  <a:lnTo>
                    <a:pt x="1942210" y="871982"/>
                  </a:lnTo>
                  <a:lnTo>
                    <a:pt x="145287" y="871982"/>
                  </a:lnTo>
                  <a:lnTo>
                    <a:pt x="99356" y="864564"/>
                  </a:lnTo>
                  <a:lnTo>
                    <a:pt x="59472" y="843911"/>
                  </a:lnTo>
                  <a:lnTo>
                    <a:pt x="28025" y="812427"/>
                  </a:lnTo>
                  <a:lnTo>
                    <a:pt x="7404" y="772511"/>
                  </a:lnTo>
                  <a:lnTo>
                    <a:pt x="0" y="726566"/>
                  </a:lnTo>
                  <a:lnTo>
                    <a:pt x="0" y="145414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4368800" y="3321557"/>
            <a:ext cx="1535430" cy="50863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1660"/>
              </a:lnSpc>
              <a:spcBef>
                <a:spcPts val="105"/>
              </a:spcBef>
            </a:pPr>
            <a:r>
              <a:rPr dirty="0" sz="1400" b="1">
                <a:solidFill>
                  <a:srgbClr val="001F5F"/>
                </a:solidFill>
                <a:latin typeface="Trebuchet MS"/>
                <a:cs typeface="Trebuchet MS"/>
              </a:rPr>
              <a:t>VOUCHER</a:t>
            </a:r>
            <a:r>
              <a:rPr dirty="0" sz="1400" spc="60" b="1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dirty="0" sz="1400" spc="-20" b="1">
                <a:solidFill>
                  <a:srgbClr val="001F5F"/>
                </a:solidFill>
                <a:latin typeface="Trebuchet MS"/>
                <a:cs typeface="Trebuchet MS"/>
              </a:rPr>
              <a:t>UMROH</a:t>
            </a:r>
            <a:endParaRPr sz="1400">
              <a:latin typeface="Trebuchet MS"/>
              <a:cs typeface="Trebuchet MS"/>
            </a:endParaRPr>
          </a:p>
          <a:p>
            <a:pPr algn="ctr">
              <a:lnSpc>
                <a:spcPts val="2140"/>
              </a:lnSpc>
            </a:pPr>
            <a:r>
              <a:rPr dirty="0" sz="1800" b="1">
                <a:solidFill>
                  <a:srgbClr val="001F5F"/>
                </a:solidFill>
                <a:latin typeface="Trebuchet MS"/>
                <a:cs typeface="Trebuchet MS"/>
              </a:rPr>
              <a:t>Rp</a:t>
            </a:r>
            <a:r>
              <a:rPr dirty="0" sz="1800" spc="-165" b="1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dirty="0" sz="1800" spc="-10" b="1">
                <a:solidFill>
                  <a:srgbClr val="001F5F"/>
                </a:solidFill>
                <a:latin typeface="Trebuchet MS"/>
                <a:cs typeface="Trebuchet MS"/>
              </a:rPr>
              <a:t>500.000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044696" y="4616196"/>
            <a:ext cx="2178050" cy="977265"/>
            <a:chOff x="4044696" y="4616196"/>
            <a:chExt cx="2178050" cy="977265"/>
          </a:xfrm>
        </p:grpSpPr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44696" y="4616196"/>
              <a:ext cx="2177796" cy="97687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091432" y="4640072"/>
              <a:ext cx="2087880" cy="887730"/>
            </a:xfrm>
            <a:custGeom>
              <a:avLst/>
              <a:gdLst/>
              <a:ahLst/>
              <a:cxnLst/>
              <a:rect l="l" t="t" r="r" b="b"/>
              <a:pathLst>
                <a:path w="2087879" h="887729">
                  <a:moveTo>
                    <a:pt x="1939543" y="0"/>
                  </a:moveTo>
                  <a:lnTo>
                    <a:pt x="147827" y="0"/>
                  </a:lnTo>
                  <a:lnTo>
                    <a:pt x="101096" y="7534"/>
                  </a:lnTo>
                  <a:lnTo>
                    <a:pt x="60514" y="28517"/>
                  </a:lnTo>
                  <a:lnTo>
                    <a:pt x="28517" y="60514"/>
                  </a:lnTo>
                  <a:lnTo>
                    <a:pt x="7534" y="101096"/>
                  </a:lnTo>
                  <a:lnTo>
                    <a:pt x="0" y="147827"/>
                  </a:lnTo>
                  <a:lnTo>
                    <a:pt x="0" y="739266"/>
                  </a:lnTo>
                  <a:lnTo>
                    <a:pt x="7534" y="786012"/>
                  </a:lnTo>
                  <a:lnTo>
                    <a:pt x="28517" y="826624"/>
                  </a:lnTo>
                  <a:lnTo>
                    <a:pt x="60514" y="858660"/>
                  </a:lnTo>
                  <a:lnTo>
                    <a:pt x="101096" y="879674"/>
                  </a:lnTo>
                  <a:lnTo>
                    <a:pt x="147827" y="887221"/>
                  </a:lnTo>
                  <a:lnTo>
                    <a:pt x="1939543" y="887221"/>
                  </a:lnTo>
                  <a:lnTo>
                    <a:pt x="1986289" y="879674"/>
                  </a:lnTo>
                  <a:lnTo>
                    <a:pt x="2026901" y="858660"/>
                  </a:lnTo>
                  <a:lnTo>
                    <a:pt x="2058937" y="826624"/>
                  </a:lnTo>
                  <a:lnTo>
                    <a:pt x="2079951" y="786012"/>
                  </a:lnTo>
                  <a:lnTo>
                    <a:pt x="2087498" y="739266"/>
                  </a:lnTo>
                  <a:lnTo>
                    <a:pt x="2087498" y="147827"/>
                  </a:lnTo>
                  <a:lnTo>
                    <a:pt x="2079951" y="101096"/>
                  </a:lnTo>
                  <a:lnTo>
                    <a:pt x="2058937" y="60514"/>
                  </a:lnTo>
                  <a:lnTo>
                    <a:pt x="2026901" y="28517"/>
                  </a:lnTo>
                  <a:lnTo>
                    <a:pt x="1986289" y="7534"/>
                  </a:lnTo>
                  <a:lnTo>
                    <a:pt x="1939543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091432" y="4640072"/>
              <a:ext cx="2087880" cy="887730"/>
            </a:xfrm>
            <a:custGeom>
              <a:avLst/>
              <a:gdLst/>
              <a:ahLst/>
              <a:cxnLst/>
              <a:rect l="l" t="t" r="r" b="b"/>
              <a:pathLst>
                <a:path w="2087879" h="887729">
                  <a:moveTo>
                    <a:pt x="0" y="147827"/>
                  </a:moveTo>
                  <a:lnTo>
                    <a:pt x="7534" y="101096"/>
                  </a:lnTo>
                  <a:lnTo>
                    <a:pt x="28517" y="60514"/>
                  </a:lnTo>
                  <a:lnTo>
                    <a:pt x="60514" y="28517"/>
                  </a:lnTo>
                  <a:lnTo>
                    <a:pt x="101096" y="7534"/>
                  </a:lnTo>
                  <a:lnTo>
                    <a:pt x="147827" y="0"/>
                  </a:lnTo>
                  <a:lnTo>
                    <a:pt x="1939543" y="0"/>
                  </a:lnTo>
                  <a:lnTo>
                    <a:pt x="1986289" y="7534"/>
                  </a:lnTo>
                  <a:lnTo>
                    <a:pt x="2026901" y="28517"/>
                  </a:lnTo>
                  <a:lnTo>
                    <a:pt x="2058937" y="60514"/>
                  </a:lnTo>
                  <a:lnTo>
                    <a:pt x="2079951" y="101096"/>
                  </a:lnTo>
                  <a:lnTo>
                    <a:pt x="2087498" y="147827"/>
                  </a:lnTo>
                  <a:lnTo>
                    <a:pt x="2087498" y="739266"/>
                  </a:lnTo>
                  <a:lnTo>
                    <a:pt x="2079951" y="786012"/>
                  </a:lnTo>
                  <a:lnTo>
                    <a:pt x="2058937" y="826624"/>
                  </a:lnTo>
                  <a:lnTo>
                    <a:pt x="2026901" y="858660"/>
                  </a:lnTo>
                  <a:lnTo>
                    <a:pt x="1986289" y="879674"/>
                  </a:lnTo>
                  <a:lnTo>
                    <a:pt x="1939543" y="887221"/>
                  </a:lnTo>
                  <a:lnTo>
                    <a:pt x="147827" y="887221"/>
                  </a:lnTo>
                  <a:lnTo>
                    <a:pt x="101096" y="879674"/>
                  </a:lnTo>
                  <a:lnTo>
                    <a:pt x="60514" y="858660"/>
                  </a:lnTo>
                  <a:lnTo>
                    <a:pt x="28517" y="826624"/>
                  </a:lnTo>
                  <a:lnTo>
                    <a:pt x="7534" y="786012"/>
                  </a:lnTo>
                  <a:lnTo>
                    <a:pt x="0" y="739266"/>
                  </a:lnTo>
                  <a:lnTo>
                    <a:pt x="0" y="147827"/>
                  </a:lnTo>
                  <a:close/>
                </a:path>
              </a:pathLst>
            </a:custGeom>
            <a:ln w="9525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4561713" y="4809870"/>
            <a:ext cx="1148715" cy="518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1F5F"/>
                </a:solidFill>
                <a:latin typeface="Trebuchet MS"/>
                <a:cs typeface="Trebuchet MS"/>
              </a:rPr>
              <a:t>Rp</a:t>
            </a:r>
            <a:r>
              <a:rPr dirty="0" sz="1800" spc="-165" b="1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dirty="0" sz="1800" spc="-80" b="1">
                <a:solidFill>
                  <a:srgbClr val="001F5F"/>
                </a:solidFill>
                <a:latin typeface="Trebuchet MS"/>
                <a:cs typeface="Trebuchet MS"/>
              </a:rPr>
              <a:t>175.000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40"/>
              </a:spcBef>
            </a:pPr>
            <a:r>
              <a:rPr dirty="0" sz="1400" spc="-90" b="1">
                <a:solidFill>
                  <a:srgbClr val="001F5F"/>
                </a:solidFill>
                <a:latin typeface="Trebuchet MS"/>
                <a:cs typeface="Trebuchet MS"/>
              </a:rPr>
              <a:t>2</a:t>
            </a:r>
            <a:r>
              <a:rPr dirty="0" sz="1400" spc="-140" b="1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dirty="0" sz="1400" spc="-10" b="1">
                <a:solidFill>
                  <a:srgbClr val="001F5F"/>
                </a:solidFill>
                <a:latin typeface="Trebuchet MS"/>
                <a:cs typeface="Trebuchet MS"/>
              </a:rPr>
              <a:t>PRODUK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421880" y="3742944"/>
            <a:ext cx="3808729" cy="1850389"/>
            <a:chOff x="7421880" y="3742944"/>
            <a:chExt cx="3808729" cy="1850389"/>
          </a:xfrm>
        </p:grpSpPr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421880" y="3742944"/>
              <a:ext cx="3808476" cy="1850136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470013" y="3767582"/>
              <a:ext cx="3717290" cy="1760220"/>
            </a:xfrm>
            <a:custGeom>
              <a:avLst/>
              <a:gdLst/>
              <a:ahLst/>
              <a:cxnLst/>
              <a:rect l="l" t="t" r="r" b="b"/>
              <a:pathLst>
                <a:path w="3717290" h="1760220">
                  <a:moveTo>
                    <a:pt x="3615308" y="0"/>
                  </a:moveTo>
                  <a:lnTo>
                    <a:pt x="101853" y="0"/>
                  </a:lnTo>
                  <a:lnTo>
                    <a:pt x="62204" y="8002"/>
                  </a:lnTo>
                  <a:lnTo>
                    <a:pt x="29829" y="29829"/>
                  </a:lnTo>
                  <a:lnTo>
                    <a:pt x="8002" y="62204"/>
                  </a:lnTo>
                  <a:lnTo>
                    <a:pt x="0" y="101854"/>
                  </a:lnTo>
                  <a:lnTo>
                    <a:pt x="0" y="1657731"/>
                  </a:lnTo>
                  <a:lnTo>
                    <a:pt x="8002" y="1697400"/>
                  </a:lnTo>
                  <a:lnTo>
                    <a:pt x="29829" y="1729819"/>
                  </a:lnTo>
                  <a:lnTo>
                    <a:pt x="62204" y="1751689"/>
                  </a:lnTo>
                  <a:lnTo>
                    <a:pt x="101853" y="1759712"/>
                  </a:lnTo>
                  <a:lnTo>
                    <a:pt x="3615308" y="1759712"/>
                  </a:lnTo>
                  <a:lnTo>
                    <a:pt x="3654958" y="1751689"/>
                  </a:lnTo>
                  <a:lnTo>
                    <a:pt x="3687333" y="1729819"/>
                  </a:lnTo>
                  <a:lnTo>
                    <a:pt x="3709160" y="1697400"/>
                  </a:lnTo>
                  <a:lnTo>
                    <a:pt x="3717162" y="1657731"/>
                  </a:lnTo>
                  <a:lnTo>
                    <a:pt x="3717162" y="101854"/>
                  </a:lnTo>
                  <a:lnTo>
                    <a:pt x="3709160" y="62204"/>
                  </a:lnTo>
                  <a:lnTo>
                    <a:pt x="3687333" y="29829"/>
                  </a:lnTo>
                  <a:lnTo>
                    <a:pt x="3654958" y="8002"/>
                  </a:lnTo>
                  <a:lnTo>
                    <a:pt x="361530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7470013" y="3767582"/>
              <a:ext cx="3717290" cy="1760220"/>
            </a:xfrm>
            <a:custGeom>
              <a:avLst/>
              <a:gdLst/>
              <a:ahLst/>
              <a:cxnLst/>
              <a:rect l="l" t="t" r="r" b="b"/>
              <a:pathLst>
                <a:path w="3717290" h="1760220">
                  <a:moveTo>
                    <a:pt x="0" y="101854"/>
                  </a:moveTo>
                  <a:lnTo>
                    <a:pt x="8002" y="62204"/>
                  </a:lnTo>
                  <a:lnTo>
                    <a:pt x="29829" y="29829"/>
                  </a:lnTo>
                  <a:lnTo>
                    <a:pt x="62204" y="8002"/>
                  </a:lnTo>
                  <a:lnTo>
                    <a:pt x="101853" y="0"/>
                  </a:lnTo>
                  <a:lnTo>
                    <a:pt x="3615308" y="0"/>
                  </a:lnTo>
                  <a:lnTo>
                    <a:pt x="3654958" y="8002"/>
                  </a:lnTo>
                  <a:lnTo>
                    <a:pt x="3687333" y="29829"/>
                  </a:lnTo>
                  <a:lnTo>
                    <a:pt x="3709160" y="62204"/>
                  </a:lnTo>
                  <a:lnTo>
                    <a:pt x="3717162" y="101854"/>
                  </a:lnTo>
                  <a:lnTo>
                    <a:pt x="3717162" y="1657731"/>
                  </a:lnTo>
                  <a:lnTo>
                    <a:pt x="3709160" y="1697400"/>
                  </a:lnTo>
                  <a:lnTo>
                    <a:pt x="3687333" y="1729819"/>
                  </a:lnTo>
                  <a:lnTo>
                    <a:pt x="3654958" y="1751689"/>
                  </a:lnTo>
                  <a:lnTo>
                    <a:pt x="3615308" y="1759712"/>
                  </a:lnTo>
                  <a:lnTo>
                    <a:pt x="101853" y="1759712"/>
                  </a:lnTo>
                  <a:lnTo>
                    <a:pt x="62204" y="1751689"/>
                  </a:lnTo>
                  <a:lnTo>
                    <a:pt x="29829" y="1729819"/>
                  </a:lnTo>
                  <a:lnTo>
                    <a:pt x="8002" y="1697400"/>
                  </a:lnTo>
                  <a:lnTo>
                    <a:pt x="0" y="1657731"/>
                  </a:lnTo>
                  <a:lnTo>
                    <a:pt x="0" y="101854"/>
                  </a:lnTo>
                  <a:close/>
                </a:path>
              </a:pathLst>
            </a:custGeom>
            <a:ln w="9525">
              <a:solidFill>
                <a:srgbClr val="548ED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0" name="object 40"/>
          <p:cNvGrpSpPr/>
          <p:nvPr/>
        </p:nvGrpSpPr>
        <p:grpSpPr>
          <a:xfrm>
            <a:off x="6283452" y="2005609"/>
            <a:ext cx="1167765" cy="3213100"/>
            <a:chOff x="6283452" y="2005609"/>
            <a:chExt cx="1167765" cy="3213100"/>
          </a:xfrm>
        </p:grpSpPr>
        <p:pic>
          <p:nvPicPr>
            <p:cNvPr id="41" name="object 4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83452" y="2005609"/>
              <a:ext cx="1167371" cy="234670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6326378" y="2067178"/>
              <a:ext cx="1010285" cy="76200"/>
            </a:xfrm>
            <a:custGeom>
              <a:avLst/>
              <a:gdLst/>
              <a:ahLst/>
              <a:cxnLst/>
              <a:rect l="l" t="t" r="r" b="b"/>
              <a:pathLst>
                <a:path w="1010284" h="76200">
                  <a:moveTo>
                    <a:pt x="933830" y="0"/>
                  </a:moveTo>
                  <a:lnTo>
                    <a:pt x="933830" y="76200"/>
                  </a:lnTo>
                  <a:lnTo>
                    <a:pt x="984630" y="50800"/>
                  </a:lnTo>
                  <a:lnTo>
                    <a:pt x="946530" y="50800"/>
                  </a:lnTo>
                  <a:lnTo>
                    <a:pt x="946530" y="25400"/>
                  </a:lnTo>
                  <a:lnTo>
                    <a:pt x="984630" y="25400"/>
                  </a:lnTo>
                  <a:lnTo>
                    <a:pt x="933830" y="0"/>
                  </a:lnTo>
                  <a:close/>
                </a:path>
                <a:path w="1010284" h="76200">
                  <a:moveTo>
                    <a:pt x="933830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933830" y="50800"/>
                  </a:lnTo>
                  <a:lnTo>
                    <a:pt x="933830" y="25400"/>
                  </a:lnTo>
                  <a:close/>
                </a:path>
                <a:path w="1010284" h="76200">
                  <a:moveTo>
                    <a:pt x="984630" y="25400"/>
                  </a:moveTo>
                  <a:lnTo>
                    <a:pt x="946530" y="25400"/>
                  </a:lnTo>
                  <a:lnTo>
                    <a:pt x="946530" y="50800"/>
                  </a:lnTo>
                  <a:lnTo>
                    <a:pt x="984630" y="50800"/>
                  </a:lnTo>
                  <a:lnTo>
                    <a:pt x="1010030" y="38100"/>
                  </a:lnTo>
                  <a:lnTo>
                    <a:pt x="98463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283452" y="4985004"/>
              <a:ext cx="1167371" cy="233172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6326378" y="5045582"/>
              <a:ext cx="1010285" cy="76200"/>
            </a:xfrm>
            <a:custGeom>
              <a:avLst/>
              <a:gdLst/>
              <a:ahLst/>
              <a:cxnLst/>
              <a:rect l="l" t="t" r="r" b="b"/>
              <a:pathLst>
                <a:path w="1010284" h="76200">
                  <a:moveTo>
                    <a:pt x="933830" y="0"/>
                  </a:moveTo>
                  <a:lnTo>
                    <a:pt x="933830" y="76200"/>
                  </a:lnTo>
                  <a:lnTo>
                    <a:pt x="984630" y="50800"/>
                  </a:lnTo>
                  <a:lnTo>
                    <a:pt x="946530" y="50800"/>
                  </a:lnTo>
                  <a:lnTo>
                    <a:pt x="946530" y="25400"/>
                  </a:lnTo>
                  <a:lnTo>
                    <a:pt x="984630" y="25400"/>
                  </a:lnTo>
                  <a:lnTo>
                    <a:pt x="933830" y="0"/>
                  </a:lnTo>
                  <a:close/>
                </a:path>
                <a:path w="1010284" h="76200">
                  <a:moveTo>
                    <a:pt x="933830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933830" y="50800"/>
                  </a:lnTo>
                  <a:lnTo>
                    <a:pt x="933830" y="25400"/>
                  </a:lnTo>
                  <a:close/>
                </a:path>
                <a:path w="1010284" h="76200">
                  <a:moveTo>
                    <a:pt x="984630" y="25400"/>
                  </a:moveTo>
                  <a:lnTo>
                    <a:pt x="946530" y="25400"/>
                  </a:lnTo>
                  <a:lnTo>
                    <a:pt x="946530" y="50800"/>
                  </a:lnTo>
                  <a:lnTo>
                    <a:pt x="984630" y="50800"/>
                  </a:lnTo>
                  <a:lnTo>
                    <a:pt x="1010030" y="38100"/>
                  </a:lnTo>
                  <a:lnTo>
                    <a:pt x="98463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7805673" y="4158183"/>
            <a:ext cx="3048000" cy="942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POTENSI</a:t>
            </a:r>
            <a:r>
              <a:rPr dirty="0" sz="2400" spc="-9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REWARD</a:t>
            </a:r>
            <a:endParaRPr sz="2400">
              <a:latin typeface="Calibri"/>
              <a:cs typeface="Calibri"/>
            </a:endParaRPr>
          </a:p>
          <a:p>
            <a:pPr algn="ctr" marL="12700" marR="5080">
              <a:lnSpc>
                <a:spcPct val="100000"/>
              </a:lnSpc>
              <a:spcBef>
                <a:spcPts val="15"/>
              </a:spcBef>
            </a:pP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Rp</a:t>
            </a:r>
            <a:r>
              <a:rPr dirty="0" sz="1800" spc="-1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35">
                <a:solidFill>
                  <a:srgbClr val="FFFFFF"/>
                </a:solidFill>
                <a:latin typeface="Trebuchet MS"/>
                <a:cs typeface="Trebuchet MS"/>
              </a:rPr>
              <a:t>152.750.000</a:t>
            </a:r>
            <a:r>
              <a:rPr dirty="0" sz="1800" spc="-1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Trebuchet MS"/>
                <a:cs typeface="Trebuchet MS"/>
              </a:rPr>
              <a:t>Berulang</a:t>
            </a:r>
            <a:r>
              <a:rPr dirty="0" sz="1800" spc="-1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rebuchet MS"/>
                <a:cs typeface="Trebuchet MS"/>
              </a:rPr>
              <a:t>terus menerus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81659" y="6482283"/>
            <a:ext cx="17729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GUARDIAN125</a:t>
            </a:r>
            <a:r>
              <a:rPr dirty="0" sz="800" spc="-70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40" b="1">
                <a:solidFill>
                  <a:srgbClr val="B8BBC5"/>
                </a:solidFill>
                <a:latin typeface="Trebuchet MS"/>
                <a:cs typeface="Trebuchet MS"/>
              </a:rPr>
              <a:t>•</a:t>
            </a:r>
            <a:r>
              <a:rPr dirty="0" sz="800" spc="-25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ENTREPRENEURSHIP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80D1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116205"/>
            <a:chOff x="0" y="0"/>
            <a:chExt cx="12192000" cy="1162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11569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40"/>
              <a:ext cx="12189460" cy="55244"/>
            </a:xfrm>
            <a:custGeom>
              <a:avLst/>
              <a:gdLst/>
              <a:ahLst/>
              <a:cxnLst/>
              <a:rect l="l" t="t" r="r" b="b"/>
              <a:pathLst>
                <a:path w="12189460" h="55244">
                  <a:moveTo>
                    <a:pt x="6428862" y="0"/>
                  </a:moveTo>
                  <a:lnTo>
                    <a:pt x="2558501" y="5056"/>
                  </a:lnTo>
                  <a:lnTo>
                    <a:pt x="644470" y="15116"/>
                  </a:lnTo>
                  <a:lnTo>
                    <a:pt x="140567" y="21517"/>
                  </a:lnTo>
                  <a:lnTo>
                    <a:pt x="27439" y="24776"/>
                  </a:lnTo>
                  <a:lnTo>
                    <a:pt x="0" y="27391"/>
                  </a:lnTo>
                  <a:lnTo>
                    <a:pt x="567" y="27768"/>
                  </a:lnTo>
                  <a:lnTo>
                    <a:pt x="123818" y="32909"/>
                  </a:lnTo>
                  <a:lnTo>
                    <a:pt x="510232" y="38380"/>
                  </a:lnTo>
                  <a:lnTo>
                    <a:pt x="2011141" y="47742"/>
                  </a:lnTo>
                  <a:lnTo>
                    <a:pt x="5760089" y="54782"/>
                  </a:lnTo>
                  <a:lnTo>
                    <a:pt x="9630450" y="49726"/>
                  </a:lnTo>
                  <a:lnTo>
                    <a:pt x="11544481" y="39665"/>
                  </a:lnTo>
                  <a:lnTo>
                    <a:pt x="12048384" y="33264"/>
                  </a:lnTo>
                  <a:lnTo>
                    <a:pt x="12161512" y="30005"/>
                  </a:lnTo>
                  <a:lnTo>
                    <a:pt x="12188952" y="27391"/>
                  </a:lnTo>
                  <a:lnTo>
                    <a:pt x="12188384" y="27014"/>
                  </a:lnTo>
                  <a:lnTo>
                    <a:pt x="12065133" y="21873"/>
                  </a:lnTo>
                  <a:lnTo>
                    <a:pt x="11678719" y="16402"/>
                  </a:lnTo>
                  <a:lnTo>
                    <a:pt x="10177810" y="7039"/>
                  </a:lnTo>
                  <a:lnTo>
                    <a:pt x="6428862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460248" y="419041"/>
            <a:ext cx="1041400" cy="113030"/>
            <a:chOff x="460248" y="419041"/>
            <a:chExt cx="1041400" cy="11303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0248" y="419041"/>
              <a:ext cx="1040879" cy="11283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02920" y="438911"/>
              <a:ext cx="960119" cy="32384"/>
            </a:xfrm>
            <a:custGeom>
              <a:avLst/>
              <a:gdLst/>
              <a:ahLst/>
              <a:cxnLst/>
              <a:rect l="l" t="t" r="r" b="b"/>
              <a:pathLst>
                <a:path w="960119" h="32384">
                  <a:moveTo>
                    <a:pt x="960119" y="0"/>
                  </a:moveTo>
                  <a:lnTo>
                    <a:pt x="0" y="0"/>
                  </a:lnTo>
                  <a:lnTo>
                    <a:pt x="0" y="32003"/>
                  </a:lnTo>
                  <a:lnTo>
                    <a:pt x="960119" y="32003"/>
                  </a:lnTo>
                  <a:lnTo>
                    <a:pt x="960119" y="0"/>
                  </a:lnTo>
                  <a:close/>
                </a:path>
              </a:pathLst>
            </a:custGeom>
            <a:solidFill>
              <a:srgbClr val="D3AE37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0" y="4917954"/>
            <a:ext cx="12192000" cy="1940560"/>
            <a:chOff x="0" y="4917954"/>
            <a:chExt cx="12192000" cy="194056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673592"/>
              <a:ext cx="12192000" cy="18440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6693475"/>
              <a:ext cx="12189460" cy="164465"/>
            </a:xfrm>
            <a:custGeom>
              <a:avLst/>
              <a:gdLst/>
              <a:ahLst/>
              <a:cxnLst/>
              <a:rect l="l" t="t" r="r" b="b"/>
              <a:pathLst>
                <a:path w="12189460" h="164465">
                  <a:moveTo>
                    <a:pt x="6343623" y="0"/>
                  </a:moveTo>
                  <a:lnTo>
                    <a:pt x="4876067" y="1577"/>
                  </a:lnTo>
                  <a:lnTo>
                    <a:pt x="3525200" y="7580"/>
                  </a:lnTo>
                  <a:lnTo>
                    <a:pt x="2395913" y="16813"/>
                  </a:lnTo>
                  <a:lnTo>
                    <a:pt x="1546025" y="27451"/>
                  </a:lnTo>
                  <a:lnTo>
                    <a:pt x="981859" y="37416"/>
                  </a:lnTo>
                  <a:lnTo>
                    <a:pt x="599921" y="46578"/>
                  </a:lnTo>
                  <a:lnTo>
                    <a:pt x="357203" y="54400"/>
                  </a:lnTo>
                  <a:lnTo>
                    <a:pt x="214196" y="60522"/>
                  </a:lnTo>
                  <a:lnTo>
                    <a:pt x="121813" y="65775"/>
                  </a:lnTo>
                  <a:lnTo>
                    <a:pt x="66079" y="70066"/>
                  </a:lnTo>
                  <a:lnTo>
                    <a:pt x="19872" y="75533"/>
                  </a:lnTo>
                  <a:lnTo>
                    <a:pt x="0" y="82228"/>
                  </a:lnTo>
                  <a:lnTo>
                    <a:pt x="557" y="83353"/>
                  </a:lnTo>
                  <a:lnTo>
                    <a:pt x="66079" y="94389"/>
                  </a:lnTo>
                  <a:lnTo>
                    <a:pt x="121813" y="98681"/>
                  </a:lnTo>
                  <a:lnTo>
                    <a:pt x="193738" y="102893"/>
                  </a:lnTo>
                  <a:lnTo>
                    <a:pt x="330992" y="109049"/>
                  </a:lnTo>
                  <a:lnTo>
                    <a:pt x="533836" y="115960"/>
                  </a:lnTo>
                  <a:lnTo>
                    <a:pt x="858486" y="124367"/>
                  </a:lnTo>
                  <a:lnTo>
                    <a:pt x="1345820" y="133816"/>
                  </a:lnTo>
                  <a:lnTo>
                    <a:pt x="2096054" y="144338"/>
                  </a:lnTo>
                  <a:lnTo>
                    <a:pt x="3108505" y="153986"/>
                  </a:lnTo>
                  <a:lnTo>
                    <a:pt x="4410511" y="161342"/>
                  </a:lnTo>
                  <a:lnTo>
                    <a:pt x="5845328" y="164456"/>
                  </a:lnTo>
                  <a:lnTo>
                    <a:pt x="7312884" y="162879"/>
                  </a:lnTo>
                  <a:lnTo>
                    <a:pt x="8663751" y="156875"/>
                  </a:lnTo>
                  <a:lnTo>
                    <a:pt x="9793038" y="147642"/>
                  </a:lnTo>
                  <a:lnTo>
                    <a:pt x="10642926" y="137004"/>
                  </a:lnTo>
                  <a:lnTo>
                    <a:pt x="11207092" y="127039"/>
                  </a:lnTo>
                  <a:lnTo>
                    <a:pt x="11589030" y="117877"/>
                  </a:lnTo>
                  <a:lnTo>
                    <a:pt x="11831748" y="110055"/>
                  </a:lnTo>
                  <a:lnTo>
                    <a:pt x="11974755" y="103933"/>
                  </a:lnTo>
                  <a:lnTo>
                    <a:pt x="12067138" y="98681"/>
                  </a:lnTo>
                  <a:lnTo>
                    <a:pt x="12122872" y="94389"/>
                  </a:lnTo>
                  <a:lnTo>
                    <a:pt x="12169079" y="88922"/>
                  </a:lnTo>
                  <a:lnTo>
                    <a:pt x="12188952" y="82228"/>
                  </a:lnTo>
                  <a:lnTo>
                    <a:pt x="12188394" y="81103"/>
                  </a:lnTo>
                  <a:lnTo>
                    <a:pt x="12122872" y="70066"/>
                  </a:lnTo>
                  <a:lnTo>
                    <a:pt x="12067138" y="65775"/>
                  </a:lnTo>
                  <a:lnTo>
                    <a:pt x="11995213" y="61562"/>
                  </a:lnTo>
                  <a:lnTo>
                    <a:pt x="11857959" y="55406"/>
                  </a:lnTo>
                  <a:lnTo>
                    <a:pt x="11655115" y="48495"/>
                  </a:lnTo>
                  <a:lnTo>
                    <a:pt x="11330465" y="40088"/>
                  </a:lnTo>
                  <a:lnTo>
                    <a:pt x="10843131" y="30639"/>
                  </a:lnTo>
                  <a:lnTo>
                    <a:pt x="10092897" y="20117"/>
                  </a:lnTo>
                  <a:lnTo>
                    <a:pt x="9080446" y="10469"/>
                  </a:lnTo>
                  <a:lnTo>
                    <a:pt x="7778440" y="3114"/>
                  </a:lnTo>
                  <a:lnTo>
                    <a:pt x="6343623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917954"/>
              <a:ext cx="2598420" cy="194004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0" y="4937760"/>
              <a:ext cx="2560320" cy="1920239"/>
            </a:xfrm>
            <a:custGeom>
              <a:avLst/>
              <a:gdLst/>
              <a:ahLst/>
              <a:cxnLst/>
              <a:rect l="l" t="t" r="r" b="b"/>
              <a:pathLst>
                <a:path w="2560320" h="1920240">
                  <a:moveTo>
                    <a:pt x="731520" y="0"/>
                  </a:moveTo>
                  <a:lnTo>
                    <a:pt x="676621" y="606"/>
                  </a:lnTo>
                  <a:lnTo>
                    <a:pt x="622124" y="2413"/>
                  </a:lnTo>
                  <a:lnTo>
                    <a:pt x="568053" y="5404"/>
                  </a:lnTo>
                  <a:lnTo>
                    <a:pt x="514428" y="9562"/>
                  </a:lnTo>
                  <a:lnTo>
                    <a:pt x="461273" y="14870"/>
                  </a:lnTo>
                  <a:lnTo>
                    <a:pt x="408610" y="21312"/>
                  </a:lnTo>
                  <a:lnTo>
                    <a:pt x="356463" y="28869"/>
                  </a:lnTo>
                  <a:lnTo>
                    <a:pt x="304853" y="37526"/>
                  </a:lnTo>
                  <a:lnTo>
                    <a:pt x="253804" y="47264"/>
                  </a:lnTo>
                  <a:lnTo>
                    <a:pt x="203338" y="58068"/>
                  </a:lnTo>
                  <a:lnTo>
                    <a:pt x="153477" y="69921"/>
                  </a:lnTo>
                  <a:lnTo>
                    <a:pt x="104245" y="82804"/>
                  </a:lnTo>
                  <a:lnTo>
                    <a:pt x="55663" y="96702"/>
                  </a:lnTo>
                  <a:lnTo>
                    <a:pt x="7755" y="111597"/>
                  </a:lnTo>
                  <a:lnTo>
                    <a:pt x="0" y="114205"/>
                  </a:lnTo>
                  <a:lnTo>
                    <a:pt x="0" y="1920239"/>
                  </a:lnTo>
                  <a:lnTo>
                    <a:pt x="2408040" y="1920239"/>
                  </a:lnTo>
                  <a:lnTo>
                    <a:pt x="2411516" y="1914424"/>
                  </a:lnTo>
                  <a:lnTo>
                    <a:pt x="2431377" y="1878493"/>
                  </a:lnTo>
                  <a:lnTo>
                    <a:pt x="2449909" y="1842057"/>
                  </a:lnTo>
                  <a:lnTo>
                    <a:pt x="2467087" y="1805132"/>
                  </a:lnTo>
                  <a:lnTo>
                    <a:pt x="2482891" y="1767737"/>
                  </a:lnTo>
                  <a:lnTo>
                    <a:pt x="2497297" y="1729887"/>
                  </a:lnTo>
                  <a:lnTo>
                    <a:pt x="2510282" y="1691600"/>
                  </a:lnTo>
                  <a:lnTo>
                    <a:pt x="2521825" y="1652893"/>
                  </a:lnTo>
                  <a:lnTo>
                    <a:pt x="2531902" y="1613782"/>
                  </a:lnTo>
                  <a:lnTo>
                    <a:pt x="2540491" y="1574285"/>
                  </a:lnTo>
                  <a:lnTo>
                    <a:pt x="2547569" y="1534419"/>
                  </a:lnTo>
                  <a:lnTo>
                    <a:pt x="2553113" y="1494200"/>
                  </a:lnTo>
                  <a:lnTo>
                    <a:pt x="2557102" y="1453646"/>
                  </a:lnTo>
                  <a:lnTo>
                    <a:pt x="2559511" y="1412774"/>
                  </a:lnTo>
                  <a:lnTo>
                    <a:pt x="2560320" y="1371599"/>
                  </a:lnTo>
                  <a:lnTo>
                    <a:pt x="2559511" y="1330423"/>
                  </a:lnTo>
                  <a:lnTo>
                    <a:pt x="2557102" y="1289549"/>
                  </a:lnTo>
                  <a:lnTo>
                    <a:pt x="2553113" y="1248993"/>
                  </a:lnTo>
                  <a:lnTo>
                    <a:pt x="2547569" y="1208773"/>
                  </a:lnTo>
                  <a:lnTo>
                    <a:pt x="2540491" y="1168905"/>
                  </a:lnTo>
                  <a:lnTo>
                    <a:pt x="2531902" y="1129407"/>
                  </a:lnTo>
                  <a:lnTo>
                    <a:pt x="2521825" y="1090295"/>
                  </a:lnTo>
                  <a:lnTo>
                    <a:pt x="2510282" y="1051587"/>
                  </a:lnTo>
                  <a:lnTo>
                    <a:pt x="2497297" y="1013299"/>
                  </a:lnTo>
                  <a:lnTo>
                    <a:pt x="2482891" y="975448"/>
                  </a:lnTo>
                  <a:lnTo>
                    <a:pt x="2467087" y="938052"/>
                  </a:lnTo>
                  <a:lnTo>
                    <a:pt x="2449909" y="901127"/>
                  </a:lnTo>
                  <a:lnTo>
                    <a:pt x="2431377" y="864690"/>
                  </a:lnTo>
                  <a:lnTo>
                    <a:pt x="2411516" y="828759"/>
                  </a:lnTo>
                  <a:lnTo>
                    <a:pt x="2390348" y="793350"/>
                  </a:lnTo>
                  <a:lnTo>
                    <a:pt x="2367896" y="758480"/>
                  </a:lnTo>
                  <a:lnTo>
                    <a:pt x="2344181" y="724166"/>
                  </a:lnTo>
                  <a:lnTo>
                    <a:pt x="2319227" y="690425"/>
                  </a:lnTo>
                  <a:lnTo>
                    <a:pt x="2293056" y="657274"/>
                  </a:lnTo>
                  <a:lnTo>
                    <a:pt x="2265692" y="624731"/>
                  </a:lnTo>
                  <a:lnTo>
                    <a:pt x="2237156" y="592811"/>
                  </a:lnTo>
                  <a:lnTo>
                    <a:pt x="2207471" y="561533"/>
                  </a:lnTo>
                  <a:lnTo>
                    <a:pt x="2176660" y="530912"/>
                  </a:lnTo>
                  <a:lnTo>
                    <a:pt x="2144745" y="500966"/>
                  </a:lnTo>
                  <a:lnTo>
                    <a:pt x="2111750" y="471712"/>
                  </a:lnTo>
                  <a:lnTo>
                    <a:pt x="2077696" y="443168"/>
                  </a:lnTo>
                  <a:lnTo>
                    <a:pt x="2042607" y="415348"/>
                  </a:lnTo>
                  <a:lnTo>
                    <a:pt x="2006505" y="388272"/>
                  </a:lnTo>
                  <a:lnTo>
                    <a:pt x="1969412" y="361956"/>
                  </a:lnTo>
                  <a:lnTo>
                    <a:pt x="1931352" y="336416"/>
                  </a:lnTo>
                  <a:lnTo>
                    <a:pt x="1892346" y="311670"/>
                  </a:lnTo>
                  <a:lnTo>
                    <a:pt x="1852418" y="287735"/>
                  </a:lnTo>
                  <a:lnTo>
                    <a:pt x="1811590" y="264627"/>
                  </a:lnTo>
                  <a:lnTo>
                    <a:pt x="1769885" y="242364"/>
                  </a:lnTo>
                  <a:lnTo>
                    <a:pt x="1727326" y="220962"/>
                  </a:lnTo>
                  <a:lnTo>
                    <a:pt x="1683934" y="200439"/>
                  </a:lnTo>
                  <a:lnTo>
                    <a:pt x="1639733" y="180812"/>
                  </a:lnTo>
                  <a:lnTo>
                    <a:pt x="1594746" y="162097"/>
                  </a:lnTo>
                  <a:lnTo>
                    <a:pt x="1548994" y="144312"/>
                  </a:lnTo>
                  <a:lnTo>
                    <a:pt x="1502501" y="127473"/>
                  </a:lnTo>
                  <a:lnTo>
                    <a:pt x="1455289" y="111597"/>
                  </a:lnTo>
                  <a:lnTo>
                    <a:pt x="1407381" y="96702"/>
                  </a:lnTo>
                  <a:lnTo>
                    <a:pt x="1358799" y="82804"/>
                  </a:lnTo>
                  <a:lnTo>
                    <a:pt x="1309567" y="69921"/>
                  </a:lnTo>
                  <a:lnTo>
                    <a:pt x="1259706" y="58068"/>
                  </a:lnTo>
                  <a:lnTo>
                    <a:pt x="1209239" y="47264"/>
                  </a:lnTo>
                  <a:lnTo>
                    <a:pt x="1158190" y="37526"/>
                  </a:lnTo>
                  <a:lnTo>
                    <a:pt x="1106580" y="28869"/>
                  </a:lnTo>
                  <a:lnTo>
                    <a:pt x="1054432" y="21312"/>
                  </a:lnTo>
                  <a:lnTo>
                    <a:pt x="1001769" y="14870"/>
                  </a:lnTo>
                  <a:lnTo>
                    <a:pt x="948614" y="9562"/>
                  </a:lnTo>
                  <a:lnTo>
                    <a:pt x="894988" y="5404"/>
                  </a:lnTo>
                  <a:lnTo>
                    <a:pt x="840916" y="2413"/>
                  </a:lnTo>
                  <a:lnTo>
                    <a:pt x="786419" y="606"/>
                  </a:lnTo>
                  <a:lnTo>
                    <a:pt x="731520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502919" y="234161"/>
            <a:ext cx="1838960" cy="6391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35"/>
              </a:lnSpc>
            </a:pPr>
            <a:r>
              <a:rPr dirty="0" sz="1000" spc="-25" b="1">
                <a:solidFill>
                  <a:srgbClr val="D3AE37"/>
                </a:solidFill>
                <a:latin typeface="Trebuchet MS"/>
                <a:cs typeface="Trebuchet MS"/>
              </a:rPr>
              <a:t>16</a:t>
            </a:r>
            <a:endParaRPr sz="10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1015"/>
              </a:spcBef>
            </a:pPr>
            <a:r>
              <a:rPr dirty="0" sz="1000" spc="-10" b="1">
                <a:solidFill>
                  <a:srgbClr val="D3AE37"/>
                </a:solidFill>
                <a:latin typeface="Trebuchet MS"/>
                <a:cs typeface="Trebuchet MS"/>
              </a:rPr>
              <a:t>INCOME</a:t>
            </a: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65"/>
              </a:spcBef>
            </a:pPr>
            <a:endParaRPr sz="1000">
              <a:latin typeface="Trebuchet MS"/>
              <a:cs typeface="Trebuchet MS"/>
            </a:endParaRPr>
          </a:p>
          <a:p>
            <a:pPr marL="90805">
              <a:lnSpc>
                <a:spcPct val="100000"/>
              </a:lnSpc>
            </a:pP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GUARDIAN125</a:t>
            </a:r>
            <a:r>
              <a:rPr dirty="0" sz="800" spc="-70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40" b="1">
                <a:solidFill>
                  <a:srgbClr val="B8BBC5"/>
                </a:solidFill>
                <a:latin typeface="Trebuchet MS"/>
                <a:cs typeface="Trebuchet MS"/>
              </a:rPr>
              <a:t>•</a:t>
            </a:r>
            <a:r>
              <a:rPr dirty="0" sz="800" spc="-25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ENTREPRENEURSHIP</a:t>
            </a:r>
            <a:endParaRPr sz="8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897879" y="0"/>
            <a:ext cx="4360545" cy="6858000"/>
            <a:chOff x="5897879" y="0"/>
            <a:chExt cx="4360545" cy="685800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97879" y="0"/>
              <a:ext cx="4360164" cy="68580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941313" y="18286"/>
              <a:ext cx="4279900" cy="6840220"/>
            </a:xfrm>
            <a:custGeom>
              <a:avLst/>
              <a:gdLst/>
              <a:ahLst/>
              <a:cxnLst/>
              <a:rect l="l" t="t" r="r" b="b"/>
              <a:pathLst>
                <a:path w="4279900" h="6840220">
                  <a:moveTo>
                    <a:pt x="4279392" y="0"/>
                  </a:moveTo>
                  <a:lnTo>
                    <a:pt x="0" y="0"/>
                  </a:lnTo>
                  <a:lnTo>
                    <a:pt x="0" y="6839713"/>
                  </a:lnTo>
                  <a:lnTo>
                    <a:pt x="4279392" y="6839713"/>
                  </a:lnTo>
                  <a:lnTo>
                    <a:pt x="4279392" y="0"/>
                  </a:lnTo>
                  <a:close/>
                </a:path>
              </a:pathLst>
            </a:custGeom>
            <a:solidFill>
              <a:srgbClr val="080D1C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317985" y="3495928"/>
            <a:ext cx="134124" cy="1322959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0" y="-2"/>
            <a:ext cx="12192000" cy="6840220"/>
            <a:chOff x="0" y="-2"/>
            <a:chExt cx="12192000" cy="6840220"/>
          </a:xfrm>
        </p:grpSpPr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83598" y="0"/>
              <a:ext cx="2708402" cy="306324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-2"/>
              <a:ext cx="12182475" cy="6839711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938275" y="537209"/>
            <a:ext cx="6470015" cy="42976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2325"/>
              </a:lnSpc>
              <a:spcBef>
                <a:spcPts val="105"/>
              </a:spcBef>
            </a:pPr>
            <a:r>
              <a:rPr dirty="0" sz="2000" spc="-60" b="1">
                <a:solidFill>
                  <a:srgbClr val="0F243E"/>
                </a:solidFill>
                <a:latin typeface="Trebuchet MS"/>
                <a:cs typeface="Trebuchet MS"/>
              </a:rPr>
              <a:t>KEKUATAN</a:t>
            </a:r>
            <a:r>
              <a:rPr dirty="0" sz="2000" spc="-18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55" b="1">
                <a:solidFill>
                  <a:srgbClr val="0F243E"/>
                </a:solidFill>
                <a:latin typeface="Trebuchet MS"/>
                <a:cs typeface="Trebuchet MS"/>
              </a:rPr>
              <a:t>DAN</a:t>
            </a:r>
            <a:r>
              <a:rPr dirty="0" sz="2000" spc="-19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0F243E"/>
                </a:solidFill>
                <a:latin typeface="Trebuchet MS"/>
                <a:cs typeface="Trebuchet MS"/>
              </a:rPr>
              <a:t>KONSISTENSI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ts val="3765"/>
              </a:lnSpc>
            </a:pPr>
            <a:r>
              <a:rPr dirty="0" sz="3200" spc="-45" b="1">
                <a:solidFill>
                  <a:srgbClr val="0F243E"/>
                </a:solidFill>
                <a:latin typeface="Trebuchet MS"/>
                <a:cs typeface="Trebuchet MS"/>
              </a:rPr>
              <a:t>I</a:t>
            </a:r>
            <a:r>
              <a:rPr dirty="0" sz="3200" spc="-37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spc="85" b="1">
                <a:solidFill>
                  <a:srgbClr val="0F243E"/>
                </a:solidFill>
                <a:latin typeface="Trebuchet MS"/>
                <a:cs typeface="Trebuchet MS"/>
              </a:rPr>
              <a:t>N</a:t>
            </a:r>
            <a:r>
              <a:rPr dirty="0" sz="3200" spc="-37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spc="195" b="1">
                <a:solidFill>
                  <a:srgbClr val="0F243E"/>
                </a:solidFill>
                <a:latin typeface="Trebuchet MS"/>
                <a:cs typeface="Trebuchet MS"/>
              </a:rPr>
              <a:t>C</a:t>
            </a:r>
            <a:r>
              <a:rPr dirty="0" sz="3200" spc="-38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b="1">
                <a:solidFill>
                  <a:srgbClr val="0F243E"/>
                </a:solidFill>
                <a:latin typeface="Trebuchet MS"/>
                <a:cs typeface="Trebuchet MS"/>
              </a:rPr>
              <a:t>O</a:t>
            </a:r>
            <a:r>
              <a:rPr dirty="0" sz="3200" spc="-37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spc="140" b="1">
                <a:solidFill>
                  <a:srgbClr val="0F243E"/>
                </a:solidFill>
                <a:latin typeface="Trebuchet MS"/>
                <a:cs typeface="Trebuchet MS"/>
              </a:rPr>
              <a:t>M</a:t>
            </a:r>
            <a:r>
              <a:rPr dirty="0" sz="3200" spc="-37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b="1">
                <a:solidFill>
                  <a:srgbClr val="0F243E"/>
                </a:solidFill>
                <a:latin typeface="Trebuchet MS"/>
                <a:cs typeface="Trebuchet MS"/>
              </a:rPr>
              <a:t>E</a:t>
            </a:r>
            <a:r>
              <a:rPr dirty="0" sz="3200" spc="-75" b="1">
                <a:solidFill>
                  <a:srgbClr val="0F243E"/>
                </a:solidFill>
                <a:latin typeface="Trebuchet MS"/>
                <a:cs typeface="Trebuchet MS"/>
              </a:rPr>
              <a:t>  </a:t>
            </a:r>
            <a:r>
              <a:rPr dirty="0" sz="3200" b="1">
                <a:solidFill>
                  <a:srgbClr val="0F243E"/>
                </a:solidFill>
                <a:latin typeface="Trebuchet MS"/>
                <a:cs typeface="Trebuchet MS"/>
              </a:rPr>
              <a:t>G</a:t>
            </a:r>
            <a:r>
              <a:rPr dirty="0" sz="3200" spc="-36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spc="-80" b="1">
                <a:solidFill>
                  <a:srgbClr val="0F243E"/>
                </a:solidFill>
                <a:latin typeface="Trebuchet MS"/>
                <a:cs typeface="Trebuchet MS"/>
              </a:rPr>
              <a:t>E</a:t>
            </a:r>
            <a:r>
              <a:rPr dirty="0" sz="3200" spc="-36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spc="85" b="1">
                <a:solidFill>
                  <a:srgbClr val="0F243E"/>
                </a:solidFill>
                <a:latin typeface="Trebuchet MS"/>
                <a:cs typeface="Trebuchet MS"/>
              </a:rPr>
              <a:t>N</a:t>
            </a:r>
            <a:r>
              <a:rPr dirty="0" sz="3200" spc="-37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spc="-80" b="1">
                <a:solidFill>
                  <a:srgbClr val="0F243E"/>
                </a:solidFill>
                <a:latin typeface="Trebuchet MS"/>
                <a:cs typeface="Trebuchet MS"/>
              </a:rPr>
              <a:t>E</a:t>
            </a:r>
            <a:r>
              <a:rPr dirty="0" sz="3200" spc="-36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b="1">
                <a:solidFill>
                  <a:srgbClr val="0F243E"/>
                </a:solidFill>
                <a:latin typeface="Trebuchet MS"/>
                <a:cs typeface="Trebuchet MS"/>
              </a:rPr>
              <a:t>R</a:t>
            </a:r>
            <a:r>
              <a:rPr dirty="0" sz="3200" spc="-37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spc="-90" b="1">
                <a:solidFill>
                  <a:srgbClr val="0F243E"/>
                </a:solidFill>
                <a:latin typeface="Trebuchet MS"/>
                <a:cs typeface="Trebuchet MS"/>
              </a:rPr>
              <a:t>A</a:t>
            </a:r>
            <a:r>
              <a:rPr dirty="0" sz="3200" spc="-52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spc="-375" b="1">
                <a:solidFill>
                  <a:srgbClr val="0F243E"/>
                </a:solidFill>
                <a:latin typeface="Trebuchet MS"/>
                <a:cs typeface="Trebuchet MS"/>
              </a:rPr>
              <a:t>T</a:t>
            </a:r>
            <a:r>
              <a:rPr dirty="0" sz="3200" spc="-44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b="1">
                <a:solidFill>
                  <a:srgbClr val="0F243E"/>
                </a:solidFill>
                <a:latin typeface="Trebuchet MS"/>
                <a:cs typeface="Trebuchet MS"/>
              </a:rPr>
              <a:t>O</a:t>
            </a:r>
            <a:r>
              <a:rPr dirty="0" sz="3200" spc="-37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spc="-50" b="1">
                <a:solidFill>
                  <a:srgbClr val="0F243E"/>
                </a:solidFill>
                <a:latin typeface="Trebuchet MS"/>
                <a:cs typeface="Trebuchet MS"/>
              </a:rPr>
              <a:t>R</a:t>
            </a:r>
            <a:endParaRPr sz="3200">
              <a:latin typeface="Trebuchet MS"/>
              <a:cs typeface="Trebuchet MS"/>
            </a:endParaRPr>
          </a:p>
          <a:p>
            <a:pPr marL="364490" indent="-342900">
              <a:lnSpc>
                <a:spcPct val="100000"/>
              </a:lnSpc>
              <a:spcBef>
                <a:spcPts val="3140"/>
              </a:spcBef>
              <a:buFont typeface="Wingdings"/>
              <a:buChar char=""/>
              <a:tabLst>
                <a:tab pos="364490" algn="l"/>
              </a:tabLst>
            </a:pPr>
            <a:r>
              <a:rPr dirty="0" sz="2400" b="1">
                <a:solidFill>
                  <a:srgbClr val="0F243E"/>
                </a:solidFill>
                <a:latin typeface="Trebuchet MS"/>
                <a:cs typeface="Trebuchet MS"/>
              </a:rPr>
              <a:t>BERPOTENSI</a:t>
            </a:r>
            <a:r>
              <a:rPr dirty="0" sz="2400" spc="-16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400" spc="50" b="1">
                <a:solidFill>
                  <a:srgbClr val="0F243E"/>
                </a:solidFill>
                <a:latin typeface="Trebuchet MS"/>
                <a:cs typeface="Trebuchet MS"/>
              </a:rPr>
              <a:t>PENGHASILAN</a:t>
            </a:r>
            <a:r>
              <a:rPr dirty="0" sz="2400" spc="-2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4000" spc="-245" b="1">
                <a:solidFill>
                  <a:srgbClr val="0F243E"/>
                </a:solidFill>
                <a:latin typeface="Trebuchet MS"/>
                <a:cs typeface="Trebuchet MS"/>
              </a:rPr>
              <a:t>100</a:t>
            </a:r>
            <a:r>
              <a:rPr dirty="0" sz="4000" spc="-254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4000" spc="35" b="1">
                <a:solidFill>
                  <a:srgbClr val="0F243E"/>
                </a:solidFill>
                <a:latin typeface="Trebuchet MS"/>
                <a:cs typeface="Trebuchet MS"/>
              </a:rPr>
              <a:t>RIBU</a:t>
            </a:r>
            <a:endParaRPr sz="4000">
              <a:latin typeface="Trebuchet MS"/>
              <a:cs typeface="Trebuchet MS"/>
            </a:endParaRPr>
          </a:p>
          <a:p>
            <a:pPr marL="364490">
              <a:lnSpc>
                <a:spcPct val="100000"/>
              </a:lnSpc>
            </a:pPr>
            <a:r>
              <a:rPr dirty="0" sz="2400" spc="65" b="1">
                <a:solidFill>
                  <a:srgbClr val="0F243E"/>
                </a:solidFill>
                <a:latin typeface="Trebuchet MS"/>
                <a:cs typeface="Trebuchet MS"/>
              </a:rPr>
              <a:t>HINGGA</a:t>
            </a:r>
            <a:r>
              <a:rPr dirty="0" sz="2400" spc="-254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4000" spc="-245" b="1">
                <a:solidFill>
                  <a:srgbClr val="0F243E"/>
                </a:solidFill>
                <a:latin typeface="Trebuchet MS"/>
                <a:cs typeface="Trebuchet MS"/>
              </a:rPr>
              <a:t>250</a:t>
            </a:r>
            <a:r>
              <a:rPr dirty="0" sz="4000" spc="-38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4000" spc="60" b="1">
                <a:solidFill>
                  <a:srgbClr val="0F243E"/>
                </a:solidFill>
                <a:latin typeface="Trebuchet MS"/>
                <a:cs typeface="Trebuchet MS"/>
              </a:rPr>
              <a:t>RIBU</a:t>
            </a:r>
            <a:r>
              <a:rPr dirty="0" sz="4000" spc="-35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400" spc="-10" b="1">
                <a:solidFill>
                  <a:srgbClr val="0F243E"/>
                </a:solidFill>
                <a:latin typeface="Trebuchet MS"/>
                <a:cs typeface="Trebuchet MS"/>
              </a:rPr>
              <a:t>PERHARI</a:t>
            </a:r>
            <a:endParaRPr sz="2400">
              <a:latin typeface="Trebuchet MS"/>
              <a:cs typeface="Trebuchet MS"/>
            </a:endParaRPr>
          </a:p>
          <a:p>
            <a:pPr marL="364490" marR="5080" indent="-342900">
              <a:lnSpc>
                <a:spcPct val="100000"/>
              </a:lnSpc>
              <a:buFont typeface="Wingdings"/>
              <a:buChar char=""/>
              <a:tabLst>
                <a:tab pos="364490" algn="l"/>
              </a:tabLst>
            </a:pPr>
            <a:r>
              <a:rPr dirty="0" sz="2400" b="1">
                <a:solidFill>
                  <a:srgbClr val="0F243E"/>
                </a:solidFill>
                <a:latin typeface="Trebuchet MS"/>
                <a:cs typeface="Trebuchet MS"/>
              </a:rPr>
              <a:t>REWARD</a:t>
            </a:r>
            <a:r>
              <a:rPr dirty="0" sz="2400" spc="-13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400" spc="-60" b="1">
                <a:solidFill>
                  <a:srgbClr val="0F243E"/>
                </a:solidFill>
                <a:latin typeface="Trebuchet MS"/>
                <a:cs typeface="Trebuchet MS"/>
              </a:rPr>
              <a:t>REPEAT</a:t>
            </a:r>
            <a:r>
              <a:rPr dirty="0" sz="2400" spc="-14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400" spc="65" b="1">
                <a:solidFill>
                  <a:srgbClr val="0F243E"/>
                </a:solidFill>
                <a:latin typeface="Trebuchet MS"/>
                <a:cs typeface="Trebuchet MS"/>
              </a:rPr>
              <a:t>ORDER</a:t>
            </a:r>
            <a:r>
              <a:rPr dirty="0" sz="2400" spc="-12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400" spc="65" b="1">
                <a:solidFill>
                  <a:srgbClr val="0F243E"/>
                </a:solidFill>
                <a:latin typeface="Trebuchet MS"/>
                <a:cs typeface="Trebuchet MS"/>
              </a:rPr>
              <a:t>HINGGA</a:t>
            </a:r>
            <a:r>
              <a:rPr dirty="0" sz="2400" spc="-21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4000" spc="-25" b="1">
                <a:solidFill>
                  <a:srgbClr val="0F243E"/>
                </a:solidFill>
                <a:latin typeface="Trebuchet MS"/>
                <a:cs typeface="Trebuchet MS"/>
              </a:rPr>
              <a:t>152 </a:t>
            </a:r>
            <a:r>
              <a:rPr dirty="0" sz="4000" spc="-340" b="1">
                <a:solidFill>
                  <a:srgbClr val="0F243E"/>
                </a:solidFill>
                <a:latin typeface="Trebuchet MS"/>
                <a:cs typeface="Trebuchet MS"/>
              </a:rPr>
              <a:t>JUTA</a:t>
            </a:r>
            <a:r>
              <a:rPr dirty="0" sz="4000" spc="-254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0F243E"/>
                </a:solidFill>
                <a:latin typeface="Trebuchet MS"/>
                <a:cs typeface="Trebuchet MS"/>
              </a:rPr>
              <a:t>BERULANG</a:t>
            </a:r>
            <a:r>
              <a:rPr dirty="0" sz="2400" spc="-15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0F243E"/>
                </a:solidFill>
                <a:latin typeface="Trebuchet MS"/>
                <a:cs typeface="Trebuchet MS"/>
              </a:rPr>
              <a:t>TERUS</a:t>
            </a:r>
            <a:r>
              <a:rPr dirty="0" sz="2400" spc="-16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400" spc="80" b="1">
                <a:solidFill>
                  <a:srgbClr val="0F243E"/>
                </a:solidFill>
                <a:latin typeface="Trebuchet MS"/>
                <a:cs typeface="Trebuchet MS"/>
              </a:rPr>
              <a:t>MENERUS</a:t>
            </a:r>
            <a:r>
              <a:rPr dirty="0" sz="2400" spc="-15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400" spc="-10" b="1">
                <a:solidFill>
                  <a:srgbClr val="0F243E"/>
                </a:solidFill>
                <a:latin typeface="Trebuchet MS"/>
                <a:cs typeface="Trebuchet MS"/>
              </a:rPr>
              <a:t>TIADA</a:t>
            </a:r>
            <a:endParaRPr sz="2400">
              <a:latin typeface="Trebuchet MS"/>
              <a:cs typeface="Trebuchet MS"/>
            </a:endParaRPr>
          </a:p>
          <a:p>
            <a:pPr marL="364490" marR="239395">
              <a:lnSpc>
                <a:spcPct val="101299"/>
              </a:lnSpc>
              <a:spcBef>
                <a:spcPts val="90"/>
              </a:spcBef>
            </a:pPr>
            <a:r>
              <a:rPr dirty="0" sz="2400" spc="-30" b="1">
                <a:solidFill>
                  <a:srgbClr val="0F243E"/>
                </a:solidFill>
                <a:latin typeface="Trebuchet MS"/>
                <a:cs typeface="Trebuchet MS"/>
              </a:rPr>
              <a:t>HENTI,</a:t>
            </a:r>
            <a:r>
              <a:rPr dirty="0" sz="2400" spc="-2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1800" spc="-135" i="1">
                <a:solidFill>
                  <a:srgbClr val="0F243E"/>
                </a:solidFill>
                <a:latin typeface="Trebuchet MS"/>
                <a:cs typeface="Trebuchet MS"/>
              </a:rPr>
              <a:t>(trip</a:t>
            </a:r>
            <a:r>
              <a:rPr dirty="0" sz="1800" spc="-165" i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1800" spc="-20" i="1">
                <a:solidFill>
                  <a:srgbClr val="0F243E"/>
                </a:solidFill>
                <a:latin typeface="Trebuchet MS"/>
                <a:cs typeface="Trebuchet MS"/>
              </a:rPr>
              <a:t>dalam</a:t>
            </a:r>
            <a:r>
              <a:rPr dirty="0" sz="1800" spc="-125" i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1800" spc="-70" i="1">
                <a:solidFill>
                  <a:srgbClr val="0F243E"/>
                </a:solidFill>
                <a:latin typeface="Trebuchet MS"/>
                <a:cs typeface="Trebuchet MS"/>
              </a:rPr>
              <a:t>negeri</a:t>
            </a:r>
            <a:r>
              <a:rPr dirty="0" sz="1800" spc="-180" i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1800" i="1">
                <a:solidFill>
                  <a:srgbClr val="0F243E"/>
                </a:solidFill>
                <a:latin typeface="Trebuchet MS"/>
                <a:cs typeface="Trebuchet MS"/>
              </a:rPr>
              <a:t>maupun</a:t>
            </a:r>
            <a:r>
              <a:rPr dirty="0" sz="1800" spc="-155" i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1800" spc="-75" i="1">
                <a:solidFill>
                  <a:srgbClr val="0F243E"/>
                </a:solidFill>
                <a:latin typeface="Trebuchet MS"/>
                <a:cs typeface="Trebuchet MS"/>
              </a:rPr>
              <a:t>luar</a:t>
            </a:r>
            <a:r>
              <a:rPr dirty="0" sz="1800" spc="-165" i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1800" spc="-85" i="1">
                <a:solidFill>
                  <a:srgbClr val="0F243E"/>
                </a:solidFill>
                <a:latin typeface="Trebuchet MS"/>
                <a:cs typeface="Trebuchet MS"/>
              </a:rPr>
              <a:t>negeri,</a:t>
            </a:r>
            <a:r>
              <a:rPr dirty="0" sz="1800" spc="-145" i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1800" spc="-35" i="1">
                <a:solidFill>
                  <a:srgbClr val="0F243E"/>
                </a:solidFill>
                <a:latin typeface="Trebuchet MS"/>
                <a:cs typeface="Trebuchet MS"/>
              </a:rPr>
              <a:t>umroh</a:t>
            </a:r>
            <a:r>
              <a:rPr dirty="0" sz="1800" spc="-185" i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1800" spc="-25" i="1">
                <a:solidFill>
                  <a:srgbClr val="0F243E"/>
                </a:solidFill>
                <a:latin typeface="Trebuchet MS"/>
                <a:cs typeface="Trebuchet MS"/>
              </a:rPr>
              <a:t>dan </a:t>
            </a:r>
            <a:r>
              <a:rPr dirty="0" sz="1800" spc="-10" i="1">
                <a:solidFill>
                  <a:srgbClr val="0F243E"/>
                </a:solidFill>
                <a:latin typeface="Trebuchet MS"/>
                <a:cs typeface="Trebuchet MS"/>
              </a:rPr>
              <a:t>mobil).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876300" y="1447850"/>
            <a:ext cx="5097780" cy="4631690"/>
            <a:chOff x="876300" y="1447850"/>
            <a:chExt cx="5097780" cy="4631690"/>
          </a:xfrm>
        </p:grpSpPr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35735" y="1447850"/>
              <a:ext cx="5038344" cy="17533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82979" y="1474834"/>
              <a:ext cx="4949190" cy="85090"/>
            </a:xfrm>
            <a:custGeom>
              <a:avLst/>
              <a:gdLst/>
              <a:ahLst/>
              <a:cxnLst/>
              <a:rect l="l" t="t" r="r" b="b"/>
              <a:pathLst>
                <a:path w="4949190" h="85090">
                  <a:moveTo>
                    <a:pt x="4948809" y="0"/>
                  </a:moveTo>
                  <a:lnTo>
                    <a:pt x="0" y="0"/>
                  </a:lnTo>
                  <a:lnTo>
                    <a:pt x="0" y="84725"/>
                  </a:lnTo>
                  <a:lnTo>
                    <a:pt x="4948809" y="84725"/>
                  </a:lnTo>
                  <a:lnTo>
                    <a:pt x="4948809" y="0"/>
                  </a:lnTo>
                  <a:close/>
                </a:path>
              </a:pathLst>
            </a:custGeom>
            <a:solidFill>
              <a:srgbClr val="0F24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982979" y="1474834"/>
              <a:ext cx="4949190" cy="85090"/>
            </a:xfrm>
            <a:custGeom>
              <a:avLst/>
              <a:gdLst/>
              <a:ahLst/>
              <a:cxnLst/>
              <a:rect l="l" t="t" r="r" b="b"/>
              <a:pathLst>
                <a:path w="4949190" h="85090">
                  <a:moveTo>
                    <a:pt x="0" y="84725"/>
                  </a:moveTo>
                  <a:lnTo>
                    <a:pt x="4948809" y="84725"/>
                  </a:lnTo>
                  <a:lnTo>
                    <a:pt x="4948809" y="0"/>
                  </a:lnTo>
                  <a:lnTo>
                    <a:pt x="0" y="0"/>
                  </a:lnTo>
                  <a:lnTo>
                    <a:pt x="0" y="84725"/>
                  </a:lnTo>
                  <a:close/>
                </a:path>
              </a:pathLst>
            </a:custGeom>
            <a:ln w="9525">
              <a:solidFill>
                <a:srgbClr val="0F243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76300" y="5263896"/>
              <a:ext cx="3086100" cy="69800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90827" y="5251703"/>
              <a:ext cx="2255520" cy="82753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923443" y="5287898"/>
              <a:ext cx="2996565" cy="608330"/>
            </a:xfrm>
            <a:custGeom>
              <a:avLst/>
              <a:gdLst/>
              <a:ahLst/>
              <a:cxnLst/>
              <a:rect l="l" t="t" r="r" b="b"/>
              <a:pathLst>
                <a:path w="2996565" h="608329">
                  <a:moveTo>
                    <a:pt x="2692373" y="0"/>
                  </a:moveTo>
                  <a:lnTo>
                    <a:pt x="304087" y="0"/>
                  </a:lnTo>
                  <a:lnTo>
                    <a:pt x="254762" y="3979"/>
                  </a:lnTo>
                  <a:lnTo>
                    <a:pt x="207971" y="15502"/>
                  </a:lnTo>
                  <a:lnTo>
                    <a:pt x="164340" y="33940"/>
                  </a:lnTo>
                  <a:lnTo>
                    <a:pt x="124496" y="58669"/>
                  </a:lnTo>
                  <a:lnTo>
                    <a:pt x="89064" y="89061"/>
                  </a:lnTo>
                  <a:lnTo>
                    <a:pt x="58670" y="124491"/>
                  </a:lnTo>
                  <a:lnTo>
                    <a:pt x="33940" y="164333"/>
                  </a:lnTo>
                  <a:lnTo>
                    <a:pt x="15501" y="207959"/>
                  </a:lnTo>
                  <a:lnTo>
                    <a:pt x="3978" y="254745"/>
                  </a:lnTo>
                  <a:lnTo>
                    <a:pt x="0" y="304063"/>
                  </a:lnTo>
                  <a:lnTo>
                    <a:pt x="3982" y="353388"/>
                  </a:lnTo>
                  <a:lnTo>
                    <a:pt x="15506" y="400179"/>
                  </a:lnTo>
                  <a:lnTo>
                    <a:pt x="33948" y="443810"/>
                  </a:lnTo>
                  <a:lnTo>
                    <a:pt x="58681" y="483654"/>
                  </a:lnTo>
                  <a:lnTo>
                    <a:pt x="89078" y="519087"/>
                  </a:lnTo>
                  <a:lnTo>
                    <a:pt x="124516" y="549481"/>
                  </a:lnTo>
                  <a:lnTo>
                    <a:pt x="164370" y="574210"/>
                  </a:lnTo>
                  <a:lnTo>
                    <a:pt x="208023" y="592649"/>
                  </a:lnTo>
                  <a:lnTo>
                    <a:pt x="254920" y="604172"/>
                  </a:lnTo>
                  <a:lnTo>
                    <a:pt x="304245" y="608152"/>
                  </a:lnTo>
                  <a:lnTo>
                    <a:pt x="2692373" y="608152"/>
                  </a:lnTo>
                  <a:lnTo>
                    <a:pt x="2741719" y="604172"/>
                  </a:lnTo>
                  <a:lnTo>
                    <a:pt x="2788526" y="592649"/>
                  </a:lnTo>
                  <a:lnTo>
                    <a:pt x="2832170" y="574210"/>
                  </a:lnTo>
                  <a:lnTo>
                    <a:pt x="2872024" y="549481"/>
                  </a:lnTo>
                  <a:lnTo>
                    <a:pt x="2907463" y="519087"/>
                  </a:lnTo>
                  <a:lnTo>
                    <a:pt x="2937862" y="483654"/>
                  </a:lnTo>
                  <a:lnTo>
                    <a:pt x="2962594" y="443810"/>
                  </a:lnTo>
                  <a:lnTo>
                    <a:pt x="2981035" y="400179"/>
                  </a:lnTo>
                  <a:lnTo>
                    <a:pt x="2992558" y="353388"/>
                  </a:lnTo>
                  <a:lnTo>
                    <a:pt x="2996538" y="304063"/>
                  </a:lnTo>
                  <a:lnTo>
                    <a:pt x="2992558" y="254745"/>
                  </a:lnTo>
                  <a:lnTo>
                    <a:pt x="2981035" y="207959"/>
                  </a:lnTo>
                  <a:lnTo>
                    <a:pt x="2962594" y="164333"/>
                  </a:lnTo>
                  <a:lnTo>
                    <a:pt x="2937862" y="124491"/>
                  </a:lnTo>
                  <a:lnTo>
                    <a:pt x="2907463" y="89061"/>
                  </a:lnTo>
                  <a:lnTo>
                    <a:pt x="2872024" y="58669"/>
                  </a:lnTo>
                  <a:lnTo>
                    <a:pt x="2832170" y="33940"/>
                  </a:lnTo>
                  <a:lnTo>
                    <a:pt x="2788526" y="15502"/>
                  </a:lnTo>
                  <a:lnTo>
                    <a:pt x="2741719" y="3979"/>
                  </a:lnTo>
                  <a:lnTo>
                    <a:pt x="269237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923442" y="5287898"/>
              <a:ext cx="2996565" cy="608330"/>
            </a:xfrm>
            <a:custGeom>
              <a:avLst/>
              <a:gdLst/>
              <a:ahLst/>
              <a:cxnLst/>
              <a:rect l="l" t="t" r="r" b="b"/>
              <a:pathLst>
                <a:path w="2996565" h="608329">
                  <a:moveTo>
                    <a:pt x="0" y="304063"/>
                  </a:moveTo>
                  <a:lnTo>
                    <a:pt x="3979" y="254745"/>
                  </a:lnTo>
                  <a:lnTo>
                    <a:pt x="15502" y="207959"/>
                  </a:lnTo>
                  <a:lnTo>
                    <a:pt x="33941" y="164333"/>
                  </a:lnTo>
                  <a:lnTo>
                    <a:pt x="58671" y="124491"/>
                  </a:lnTo>
                  <a:lnTo>
                    <a:pt x="89065" y="89061"/>
                  </a:lnTo>
                  <a:lnTo>
                    <a:pt x="124497" y="58669"/>
                  </a:lnTo>
                  <a:lnTo>
                    <a:pt x="164341" y="33940"/>
                  </a:lnTo>
                  <a:lnTo>
                    <a:pt x="207972" y="15502"/>
                  </a:lnTo>
                  <a:lnTo>
                    <a:pt x="254763" y="3979"/>
                  </a:lnTo>
                  <a:lnTo>
                    <a:pt x="304088" y="0"/>
                  </a:lnTo>
                  <a:lnTo>
                    <a:pt x="2692374" y="0"/>
                  </a:lnTo>
                  <a:lnTo>
                    <a:pt x="2741720" y="3979"/>
                  </a:lnTo>
                  <a:lnTo>
                    <a:pt x="2788527" y="15502"/>
                  </a:lnTo>
                  <a:lnTo>
                    <a:pt x="2832171" y="33940"/>
                  </a:lnTo>
                  <a:lnTo>
                    <a:pt x="2872025" y="58669"/>
                  </a:lnTo>
                  <a:lnTo>
                    <a:pt x="2907464" y="89061"/>
                  </a:lnTo>
                  <a:lnTo>
                    <a:pt x="2937863" y="124491"/>
                  </a:lnTo>
                  <a:lnTo>
                    <a:pt x="2962595" y="164333"/>
                  </a:lnTo>
                  <a:lnTo>
                    <a:pt x="2981036" y="207959"/>
                  </a:lnTo>
                  <a:lnTo>
                    <a:pt x="2992559" y="254745"/>
                  </a:lnTo>
                  <a:lnTo>
                    <a:pt x="2996539" y="304063"/>
                  </a:lnTo>
                  <a:lnTo>
                    <a:pt x="2992559" y="353388"/>
                  </a:lnTo>
                  <a:lnTo>
                    <a:pt x="2981036" y="400179"/>
                  </a:lnTo>
                  <a:lnTo>
                    <a:pt x="2962595" y="443810"/>
                  </a:lnTo>
                  <a:lnTo>
                    <a:pt x="2937863" y="483654"/>
                  </a:lnTo>
                  <a:lnTo>
                    <a:pt x="2907464" y="519087"/>
                  </a:lnTo>
                  <a:lnTo>
                    <a:pt x="2872025" y="549481"/>
                  </a:lnTo>
                  <a:lnTo>
                    <a:pt x="2832171" y="574210"/>
                  </a:lnTo>
                  <a:lnTo>
                    <a:pt x="2788527" y="592649"/>
                  </a:lnTo>
                  <a:lnTo>
                    <a:pt x="2741720" y="604172"/>
                  </a:lnTo>
                  <a:lnTo>
                    <a:pt x="2692374" y="608152"/>
                  </a:lnTo>
                  <a:lnTo>
                    <a:pt x="304088" y="608139"/>
                  </a:lnTo>
                  <a:lnTo>
                    <a:pt x="254763" y="604159"/>
                  </a:lnTo>
                  <a:lnTo>
                    <a:pt x="207972" y="592636"/>
                  </a:lnTo>
                  <a:lnTo>
                    <a:pt x="164341" y="574197"/>
                  </a:lnTo>
                  <a:lnTo>
                    <a:pt x="124497" y="549468"/>
                  </a:lnTo>
                  <a:lnTo>
                    <a:pt x="89065" y="519074"/>
                  </a:lnTo>
                  <a:lnTo>
                    <a:pt x="58671" y="483642"/>
                  </a:lnTo>
                  <a:lnTo>
                    <a:pt x="33941" y="443797"/>
                  </a:lnTo>
                  <a:lnTo>
                    <a:pt x="15502" y="400166"/>
                  </a:lnTo>
                  <a:lnTo>
                    <a:pt x="3979" y="353375"/>
                  </a:lnTo>
                  <a:lnTo>
                    <a:pt x="0" y="3040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1535049" y="5339588"/>
            <a:ext cx="177292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Rp</a:t>
            </a:r>
            <a:r>
              <a:rPr dirty="0" sz="2800" spc="-21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150" b="1">
                <a:solidFill>
                  <a:srgbClr val="FFFFFF"/>
                </a:solidFill>
                <a:latin typeface="Trebuchet MS"/>
                <a:cs typeface="Trebuchet MS"/>
              </a:rPr>
              <a:t>400.000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92658" y="234187"/>
            <a:ext cx="1600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40" b="1">
                <a:solidFill>
                  <a:srgbClr val="D3AE37"/>
                </a:solidFill>
                <a:latin typeface="Trebuchet MS"/>
                <a:cs typeface="Trebuchet MS"/>
              </a:rPr>
              <a:t>16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9668" y="495046"/>
            <a:ext cx="73469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D3AE37"/>
                </a:solidFill>
                <a:latin typeface="Trebuchet MS"/>
                <a:cs typeface="Trebuchet MS"/>
              </a:rPr>
              <a:t>ACTIVATION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2225">
              <a:lnSpc>
                <a:spcPct val="100000"/>
              </a:lnSpc>
              <a:spcBef>
                <a:spcPts val="95"/>
              </a:spcBef>
            </a:pPr>
            <a:r>
              <a:rPr dirty="0" spc="-75"/>
              <a:t>PENINGKATAN</a:t>
            </a:r>
            <a:r>
              <a:rPr dirty="0" spc="-165"/>
              <a:t> </a:t>
            </a:r>
            <a:r>
              <a:rPr dirty="0" spc="-10"/>
              <a:t>KEWIRAUSAHAAN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24255" y="1476755"/>
            <a:ext cx="2824480" cy="1407160"/>
            <a:chOff x="524255" y="1476755"/>
            <a:chExt cx="2824480" cy="140716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4255" y="1476755"/>
              <a:ext cx="2823972" cy="140665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66927" y="1496440"/>
              <a:ext cx="2743200" cy="1325880"/>
            </a:xfrm>
            <a:custGeom>
              <a:avLst/>
              <a:gdLst/>
              <a:ahLst/>
              <a:cxnLst/>
              <a:rect l="l" t="t" r="r" b="b"/>
              <a:pathLst>
                <a:path w="2743200" h="1325880">
                  <a:moveTo>
                    <a:pt x="2522220" y="0"/>
                  </a:moveTo>
                  <a:lnTo>
                    <a:pt x="220979" y="0"/>
                  </a:lnTo>
                  <a:lnTo>
                    <a:pt x="176443" y="4489"/>
                  </a:lnTo>
                  <a:lnTo>
                    <a:pt x="134963" y="17365"/>
                  </a:lnTo>
                  <a:lnTo>
                    <a:pt x="97426" y="37739"/>
                  </a:lnTo>
                  <a:lnTo>
                    <a:pt x="64722" y="64722"/>
                  </a:lnTo>
                  <a:lnTo>
                    <a:pt x="37739" y="97426"/>
                  </a:lnTo>
                  <a:lnTo>
                    <a:pt x="17365" y="134963"/>
                  </a:lnTo>
                  <a:lnTo>
                    <a:pt x="4489" y="176443"/>
                  </a:lnTo>
                  <a:lnTo>
                    <a:pt x="0" y="220980"/>
                  </a:lnTo>
                  <a:lnTo>
                    <a:pt x="0" y="1104900"/>
                  </a:lnTo>
                  <a:lnTo>
                    <a:pt x="4489" y="1149436"/>
                  </a:lnTo>
                  <a:lnTo>
                    <a:pt x="17365" y="1190916"/>
                  </a:lnTo>
                  <a:lnTo>
                    <a:pt x="37739" y="1228453"/>
                  </a:lnTo>
                  <a:lnTo>
                    <a:pt x="64722" y="1261157"/>
                  </a:lnTo>
                  <a:lnTo>
                    <a:pt x="97426" y="1288140"/>
                  </a:lnTo>
                  <a:lnTo>
                    <a:pt x="134963" y="1308514"/>
                  </a:lnTo>
                  <a:lnTo>
                    <a:pt x="176443" y="1321390"/>
                  </a:lnTo>
                  <a:lnTo>
                    <a:pt x="220979" y="1325880"/>
                  </a:lnTo>
                  <a:lnTo>
                    <a:pt x="2522220" y="1325880"/>
                  </a:lnTo>
                  <a:lnTo>
                    <a:pt x="2566756" y="1321390"/>
                  </a:lnTo>
                  <a:lnTo>
                    <a:pt x="2608236" y="1308514"/>
                  </a:lnTo>
                  <a:lnTo>
                    <a:pt x="2645773" y="1288140"/>
                  </a:lnTo>
                  <a:lnTo>
                    <a:pt x="2678477" y="1261157"/>
                  </a:lnTo>
                  <a:lnTo>
                    <a:pt x="2705460" y="1228453"/>
                  </a:lnTo>
                  <a:lnTo>
                    <a:pt x="2725834" y="1190916"/>
                  </a:lnTo>
                  <a:lnTo>
                    <a:pt x="2738710" y="1149436"/>
                  </a:lnTo>
                  <a:lnTo>
                    <a:pt x="2743200" y="1104900"/>
                  </a:lnTo>
                  <a:lnTo>
                    <a:pt x="2743200" y="220980"/>
                  </a:lnTo>
                  <a:lnTo>
                    <a:pt x="2738710" y="176443"/>
                  </a:lnTo>
                  <a:lnTo>
                    <a:pt x="2725834" y="134963"/>
                  </a:lnTo>
                  <a:lnTo>
                    <a:pt x="2705460" y="97426"/>
                  </a:lnTo>
                  <a:lnTo>
                    <a:pt x="2678477" y="64722"/>
                  </a:lnTo>
                  <a:lnTo>
                    <a:pt x="2645773" y="37739"/>
                  </a:lnTo>
                  <a:lnTo>
                    <a:pt x="2608236" y="17365"/>
                  </a:lnTo>
                  <a:lnTo>
                    <a:pt x="2566756" y="4489"/>
                  </a:lnTo>
                  <a:lnTo>
                    <a:pt x="2522220" y="0"/>
                  </a:lnTo>
                  <a:close/>
                </a:path>
              </a:pathLst>
            </a:custGeom>
            <a:solidFill>
              <a:srgbClr val="D3AE3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3647694" y="1439926"/>
            <a:ext cx="360997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14" b="1">
                <a:solidFill>
                  <a:srgbClr val="F8F7F1"/>
                </a:solidFill>
                <a:latin typeface="Trebuchet MS"/>
                <a:cs typeface="Trebuchet MS"/>
              </a:rPr>
              <a:t>Jika</a:t>
            </a:r>
            <a:r>
              <a:rPr dirty="0" sz="2000" spc="-13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F8F7F1"/>
                </a:solidFill>
                <a:latin typeface="Trebuchet MS"/>
                <a:cs typeface="Trebuchet MS"/>
              </a:rPr>
              <a:t>Anda</a:t>
            </a:r>
            <a:r>
              <a:rPr dirty="0" sz="2000" spc="-15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F8F7F1"/>
                </a:solidFill>
                <a:latin typeface="Trebuchet MS"/>
                <a:cs typeface="Trebuchet MS"/>
              </a:rPr>
              <a:t>seorang</a:t>
            </a:r>
            <a:r>
              <a:rPr dirty="0" sz="2000" spc="-14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b="1">
                <a:solidFill>
                  <a:srgbClr val="F8F7F1"/>
                </a:solidFill>
                <a:latin typeface="Trebuchet MS"/>
                <a:cs typeface="Trebuchet MS"/>
              </a:rPr>
              <a:t>pebisnis</a:t>
            </a:r>
            <a:r>
              <a:rPr dirty="0" sz="2000" spc="-114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25" b="1">
                <a:solidFill>
                  <a:srgbClr val="F8F7F1"/>
                </a:solidFill>
                <a:latin typeface="Trebuchet MS"/>
                <a:cs typeface="Trebuchet MS"/>
              </a:rPr>
              <a:t>dan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7808" y="1825879"/>
            <a:ext cx="2034539" cy="6591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17145">
              <a:lnSpc>
                <a:spcPts val="1775"/>
              </a:lnSpc>
              <a:spcBef>
                <a:spcPts val="95"/>
              </a:spcBef>
            </a:pPr>
            <a:r>
              <a:rPr dirty="0" sz="1600" b="1">
                <a:solidFill>
                  <a:srgbClr val="080D1C"/>
                </a:solidFill>
                <a:latin typeface="Trebuchet MS"/>
                <a:cs typeface="Trebuchet MS"/>
              </a:rPr>
              <a:t>P</a:t>
            </a:r>
            <a:r>
              <a:rPr dirty="0" sz="1600" spc="10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080D1C"/>
                </a:solidFill>
                <a:latin typeface="Trebuchet MS"/>
                <a:cs typeface="Trebuchet MS"/>
              </a:rPr>
              <a:t>A</a:t>
            </a:r>
            <a:r>
              <a:rPr dirty="0" sz="1600" spc="80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080D1C"/>
                </a:solidFill>
                <a:latin typeface="Trebuchet MS"/>
                <a:cs typeface="Trebuchet MS"/>
              </a:rPr>
              <a:t>R</a:t>
            </a:r>
            <a:r>
              <a:rPr dirty="0" sz="1600" spc="60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080D1C"/>
                </a:solidFill>
                <a:latin typeface="Trebuchet MS"/>
                <a:cs typeface="Trebuchet MS"/>
              </a:rPr>
              <a:t>T</a:t>
            </a:r>
            <a:r>
              <a:rPr dirty="0" sz="1600" spc="85" b="1">
                <a:solidFill>
                  <a:srgbClr val="080D1C"/>
                </a:solidFill>
                <a:latin typeface="Trebuchet MS"/>
                <a:cs typeface="Trebuchet MS"/>
              </a:rPr>
              <a:t> N</a:t>
            </a:r>
            <a:r>
              <a:rPr dirty="0" sz="1600" spc="90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080D1C"/>
                </a:solidFill>
                <a:latin typeface="Trebuchet MS"/>
                <a:cs typeface="Trebuchet MS"/>
              </a:rPr>
              <a:t>E</a:t>
            </a:r>
            <a:r>
              <a:rPr dirty="0" sz="1600" spc="85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1600" spc="-50" b="1">
                <a:solidFill>
                  <a:srgbClr val="080D1C"/>
                </a:solidFill>
                <a:latin typeface="Trebuchet MS"/>
                <a:cs typeface="Trebuchet MS"/>
              </a:rPr>
              <a:t>R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ts val="3215"/>
              </a:lnSpc>
            </a:pPr>
            <a:r>
              <a:rPr dirty="0" sz="2800" spc="-75" b="1">
                <a:solidFill>
                  <a:srgbClr val="080D1C"/>
                </a:solidFill>
                <a:latin typeface="Trebuchet MS"/>
                <a:cs typeface="Trebuchet MS"/>
              </a:rPr>
              <a:t>Rp</a:t>
            </a:r>
            <a:r>
              <a:rPr dirty="0" sz="2800" spc="-285" b="1">
                <a:solidFill>
                  <a:srgbClr val="080D1C"/>
                </a:solidFill>
                <a:latin typeface="Trebuchet MS"/>
                <a:cs typeface="Trebuchet MS"/>
              </a:rPr>
              <a:t> </a:t>
            </a:r>
            <a:r>
              <a:rPr dirty="0" sz="2800" spc="-150" b="1">
                <a:solidFill>
                  <a:srgbClr val="080D1C"/>
                </a:solidFill>
                <a:latin typeface="Trebuchet MS"/>
                <a:cs typeface="Trebuchet MS"/>
              </a:rPr>
              <a:t>2.525.000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47694" y="1744726"/>
            <a:ext cx="3115310" cy="636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8F7F1"/>
                </a:solidFill>
                <a:latin typeface="Trebuchet MS"/>
                <a:cs typeface="Trebuchet MS"/>
              </a:rPr>
              <a:t>mau</a:t>
            </a:r>
            <a:r>
              <a:rPr dirty="0" sz="2000" spc="-14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60" b="1">
                <a:solidFill>
                  <a:srgbClr val="F8F7F1"/>
                </a:solidFill>
                <a:latin typeface="Trebuchet MS"/>
                <a:cs typeface="Trebuchet MS"/>
              </a:rPr>
              <a:t>bermitra</a:t>
            </a:r>
            <a:r>
              <a:rPr dirty="0" sz="2000" spc="-15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20" b="1">
                <a:solidFill>
                  <a:srgbClr val="F8F7F1"/>
                </a:solidFill>
                <a:latin typeface="Trebuchet MS"/>
                <a:cs typeface="Trebuchet MS"/>
              </a:rPr>
              <a:t>segera</a:t>
            </a:r>
            <a:r>
              <a:rPr dirty="0" sz="2000" spc="-15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20" b="1">
                <a:solidFill>
                  <a:srgbClr val="F8F7F1"/>
                </a:solidFill>
                <a:latin typeface="Trebuchet MS"/>
                <a:cs typeface="Trebuchet MS"/>
              </a:rPr>
              <a:t>ambil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2000" spc="-10" b="1">
                <a:solidFill>
                  <a:srgbClr val="F8F7F1"/>
                </a:solidFill>
                <a:latin typeface="Trebuchet MS"/>
                <a:cs typeface="Trebuchet MS"/>
              </a:rPr>
              <a:t>peluang</a:t>
            </a:r>
            <a:r>
              <a:rPr dirty="0" sz="2000" spc="-17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b="1">
                <a:solidFill>
                  <a:srgbClr val="F8F7F1"/>
                </a:solidFill>
                <a:latin typeface="Trebuchet MS"/>
                <a:cs typeface="Trebuchet MS"/>
              </a:rPr>
              <a:t>dan</a:t>
            </a:r>
            <a:r>
              <a:rPr dirty="0" sz="2000" spc="-16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F8F7F1"/>
                </a:solidFill>
                <a:latin typeface="Trebuchet MS"/>
                <a:cs typeface="Trebuchet MS"/>
              </a:rPr>
              <a:t>fasilitasnya: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0460" y="2659214"/>
            <a:ext cx="2061591" cy="366699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12261" y="3480561"/>
            <a:ext cx="182892" cy="282879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647694" y="2470556"/>
            <a:ext cx="3154680" cy="4049395"/>
          </a:xfrm>
          <a:prstGeom prst="rect">
            <a:avLst/>
          </a:prstGeom>
        </p:spPr>
        <p:txBody>
          <a:bodyPr wrap="square" lIns="0" tIns="13462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6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600" spc="-30" b="1">
                <a:solidFill>
                  <a:srgbClr val="F1D474"/>
                </a:solidFill>
                <a:latin typeface="Trebuchet MS"/>
                <a:cs typeface="Trebuchet MS"/>
              </a:rPr>
              <a:t>Produk</a:t>
            </a:r>
            <a:r>
              <a:rPr dirty="0" sz="1600" spc="-12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1D474"/>
                </a:solidFill>
                <a:latin typeface="Trebuchet MS"/>
                <a:cs typeface="Trebuchet MS"/>
              </a:rPr>
              <a:t>Sebanyak</a:t>
            </a:r>
            <a:r>
              <a:rPr dirty="0" sz="1600" spc="-105" b="1">
                <a:solidFill>
                  <a:srgbClr val="F1D474"/>
                </a:solidFill>
                <a:latin typeface="Trebuchet MS"/>
                <a:cs typeface="Trebuchet MS"/>
              </a:rPr>
              <a:t> 20</a:t>
            </a:r>
            <a:r>
              <a:rPr dirty="0" sz="1600" spc="-12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20" b="1">
                <a:solidFill>
                  <a:srgbClr val="F1D474"/>
                </a:solidFill>
                <a:latin typeface="Trebuchet MS"/>
                <a:cs typeface="Trebuchet MS"/>
              </a:rPr>
              <a:t>Paket</a:t>
            </a:r>
            <a:endParaRPr sz="16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spcBef>
                <a:spcPts val="96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600" spc="-45" b="1">
                <a:solidFill>
                  <a:srgbClr val="F1D474"/>
                </a:solidFill>
                <a:latin typeface="Trebuchet MS"/>
                <a:cs typeface="Trebuchet MS"/>
              </a:rPr>
              <a:t>Voucher</a:t>
            </a:r>
            <a:r>
              <a:rPr dirty="0" sz="1600" spc="-13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25" b="1">
                <a:solidFill>
                  <a:srgbClr val="F1D474"/>
                </a:solidFill>
                <a:latin typeface="Trebuchet MS"/>
                <a:cs typeface="Trebuchet MS"/>
              </a:rPr>
              <a:t>Umroh</a:t>
            </a:r>
            <a:r>
              <a:rPr dirty="0" sz="1600" spc="-13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Rp</a:t>
            </a:r>
            <a:r>
              <a:rPr dirty="0" sz="1600" spc="-12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1D474"/>
                </a:solidFill>
                <a:latin typeface="Trebuchet MS"/>
                <a:cs typeface="Trebuchet MS"/>
              </a:rPr>
              <a:t>3.000.000</a:t>
            </a:r>
            <a:endParaRPr sz="16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spcBef>
                <a:spcPts val="96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Cashback</a:t>
            </a:r>
            <a:r>
              <a:rPr dirty="0" sz="1600" spc="-2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1D474"/>
                </a:solidFill>
                <a:latin typeface="Trebuchet MS"/>
                <a:cs typeface="Trebuchet MS"/>
              </a:rPr>
              <a:t>Senilai</a:t>
            </a:r>
            <a:r>
              <a:rPr dirty="0" sz="1600" spc="-1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Rp</a:t>
            </a:r>
            <a:r>
              <a:rPr dirty="0" sz="1600" spc="-3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1D474"/>
                </a:solidFill>
                <a:latin typeface="Trebuchet MS"/>
                <a:cs typeface="Trebuchet MS"/>
              </a:rPr>
              <a:t>20.000</a:t>
            </a:r>
            <a:endParaRPr sz="16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spcBef>
                <a:spcPts val="96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Bonus</a:t>
            </a:r>
            <a:r>
              <a:rPr dirty="0" sz="1600" spc="-9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Sponsor</a:t>
            </a:r>
            <a:r>
              <a:rPr dirty="0" sz="1600" spc="-7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Rp</a:t>
            </a:r>
            <a:r>
              <a:rPr dirty="0" sz="1600" spc="-8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1D474"/>
                </a:solidFill>
                <a:latin typeface="Trebuchet MS"/>
                <a:cs typeface="Trebuchet MS"/>
              </a:rPr>
              <a:t>450.000</a:t>
            </a:r>
            <a:endParaRPr sz="16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spcBef>
                <a:spcPts val="96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Bonus</a:t>
            </a:r>
            <a:r>
              <a:rPr dirty="0" sz="1600" spc="-11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40" b="1">
                <a:solidFill>
                  <a:srgbClr val="F1D474"/>
                </a:solidFill>
                <a:latin typeface="Trebuchet MS"/>
                <a:cs typeface="Trebuchet MS"/>
              </a:rPr>
              <a:t>Pairing</a:t>
            </a:r>
            <a:r>
              <a:rPr dirty="0" sz="1600" spc="-11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Rp</a:t>
            </a:r>
            <a:r>
              <a:rPr dirty="0" sz="1600" spc="-9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1D474"/>
                </a:solidFill>
                <a:latin typeface="Trebuchet MS"/>
                <a:cs typeface="Trebuchet MS"/>
              </a:rPr>
              <a:t>60.000</a:t>
            </a:r>
            <a:endParaRPr sz="16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spcBef>
                <a:spcPts val="96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Bonus</a:t>
            </a:r>
            <a:r>
              <a:rPr dirty="0" sz="1600" spc="-11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30" b="1">
                <a:solidFill>
                  <a:srgbClr val="F1D474"/>
                </a:solidFill>
                <a:latin typeface="Trebuchet MS"/>
                <a:cs typeface="Trebuchet MS"/>
              </a:rPr>
              <a:t>Leadership</a:t>
            </a:r>
            <a:r>
              <a:rPr dirty="0" sz="1600" spc="-9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Rp</a:t>
            </a:r>
            <a:r>
              <a:rPr dirty="0" sz="1600" spc="-10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1D474"/>
                </a:solidFill>
                <a:latin typeface="Trebuchet MS"/>
                <a:cs typeface="Trebuchet MS"/>
              </a:rPr>
              <a:t>300.000</a:t>
            </a:r>
            <a:endParaRPr sz="16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spcBef>
                <a:spcPts val="96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Bonus</a:t>
            </a:r>
            <a:r>
              <a:rPr dirty="0" sz="1600" spc="-11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1D474"/>
                </a:solidFill>
                <a:latin typeface="Trebuchet MS"/>
                <a:cs typeface="Trebuchet MS"/>
              </a:rPr>
              <a:t>Matching</a:t>
            </a:r>
            <a:r>
              <a:rPr dirty="0" sz="1600" spc="-8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Rp</a:t>
            </a:r>
            <a:r>
              <a:rPr dirty="0" sz="1600" spc="-10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1D474"/>
                </a:solidFill>
                <a:latin typeface="Trebuchet MS"/>
                <a:cs typeface="Trebuchet MS"/>
              </a:rPr>
              <a:t>150.000</a:t>
            </a:r>
            <a:endParaRPr sz="16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spcBef>
                <a:spcPts val="96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Bonus</a:t>
            </a:r>
            <a:r>
              <a:rPr dirty="0" sz="1600" spc="-114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85" b="1">
                <a:solidFill>
                  <a:srgbClr val="F1D474"/>
                </a:solidFill>
                <a:latin typeface="Trebuchet MS"/>
                <a:cs typeface="Trebuchet MS"/>
              </a:rPr>
              <a:t>Titik</a:t>
            </a:r>
            <a:r>
              <a:rPr dirty="0" sz="1600" spc="-10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Rp</a:t>
            </a:r>
            <a:r>
              <a:rPr dirty="0" sz="1600" spc="-114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1D474"/>
                </a:solidFill>
                <a:latin typeface="Trebuchet MS"/>
                <a:cs typeface="Trebuchet MS"/>
              </a:rPr>
              <a:t>53.000</a:t>
            </a:r>
            <a:endParaRPr sz="16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spcBef>
                <a:spcPts val="96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Bonus</a:t>
            </a:r>
            <a:r>
              <a:rPr dirty="0" sz="1600" spc="-11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35" b="1">
                <a:solidFill>
                  <a:srgbClr val="F1D474"/>
                </a:solidFill>
                <a:latin typeface="Trebuchet MS"/>
                <a:cs typeface="Trebuchet MS"/>
              </a:rPr>
              <a:t>Unilevel</a:t>
            </a:r>
            <a:r>
              <a:rPr dirty="0" sz="1600" spc="-11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Rp</a:t>
            </a:r>
            <a:r>
              <a:rPr dirty="0" sz="1600" spc="-10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20" b="1">
                <a:solidFill>
                  <a:srgbClr val="F1D474"/>
                </a:solidFill>
                <a:latin typeface="Trebuchet MS"/>
                <a:cs typeface="Trebuchet MS"/>
              </a:rPr>
              <a:t>6.000</a:t>
            </a:r>
            <a:endParaRPr sz="16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spcBef>
                <a:spcPts val="965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600" spc="-30" b="1">
                <a:solidFill>
                  <a:srgbClr val="F1D474"/>
                </a:solidFill>
                <a:latin typeface="Trebuchet MS"/>
                <a:cs typeface="Trebuchet MS"/>
              </a:rPr>
              <a:t>Insentif</a:t>
            </a:r>
            <a:r>
              <a:rPr dirty="0" sz="1600" spc="-11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25" b="1">
                <a:solidFill>
                  <a:srgbClr val="F1D474"/>
                </a:solidFill>
                <a:latin typeface="Trebuchet MS"/>
                <a:cs typeface="Trebuchet MS"/>
              </a:rPr>
              <a:t>atau</a:t>
            </a:r>
            <a:r>
              <a:rPr dirty="0" sz="1600" spc="-9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30" b="1">
                <a:solidFill>
                  <a:srgbClr val="F1D474"/>
                </a:solidFill>
                <a:latin typeface="Trebuchet MS"/>
                <a:cs typeface="Trebuchet MS"/>
              </a:rPr>
              <a:t>Gajian</a:t>
            </a:r>
            <a:r>
              <a:rPr dirty="0" sz="1600" spc="-114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F1D474"/>
                </a:solidFill>
                <a:latin typeface="Trebuchet MS"/>
                <a:cs typeface="Trebuchet MS"/>
              </a:rPr>
              <a:t>Rp</a:t>
            </a:r>
            <a:r>
              <a:rPr dirty="0" sz="1600" spc="-12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65" b="1">
                <a:solidFill>
                  <a:srgbClr val="F1D474"/>
                </a:solidFill>
                <a:latin typeface="Trebuchet MS"/>
                <a:cs typeface="Trebuchet MS"/>
              </a:rPr>
              <a:t>500.000</a:t>
            </a:r>
            <a:endParaRPr sz="1600">
              <a:latin typeface="Trebuchet MS"/>
              <a:cs typeface="Trebuchet MS"/>
            </a:endParaRPr>
          </a:p>
          <a:p>
            <a:pPr marL="299085" indent="-286385">
              <a:lnSpc>
                <a:spcPct val="100000"/>
              </a:lnSpc>
              <a:spcBef>
                <a:spcPts val="96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1600" spc="-30" b="1">
                <a:solidFill>
                  <a:srgbClr val="F1D474"/>
                </a:solidFill>
                <a:latin typeface="Trebuchet MS"/>
                <a:cs typeface="Trebuchet MS"/>
              </a:rPr>
              <a:t>Poin</a:t>
            </a:r>
            <a:r>
              <a:rPr dirty="0" sz="1600" spc="-15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F1D474"/>
                </a:solidFill>
                <a:latin typeface="Trebuchet MS"/>
                <a:cs typeface="Trebuchet MS"/>
              </a:rPr>
              <a:t>Reward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1659" y="6482283"/>
            <a:ext cx="17729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GUARDIAN125</a:t>
            </a:r>
            <a:r>
              <a:rPr dirty="0" sz="800" spc="-70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40" b="1">
                <a:solidFill>
                  <a:srgbClr val="B8BBC5"/>
                </a:solidFill>
                <a:latin typeface="Trebuchet MS"/>
                <a:cs typeface="Trebuchet MS"/>
              </a:rPr>
              <a:t>•</a:t>
            </a:r>
            <a:r>
              <a:rPr dirty="0" sz="800" spc="-25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ENTREPRENEURSHIP</a:t>
            </a:r>
            <a:endParaRPr sz="800">
              <a:latin typeface="Trebuchet MS"/>
              <a:cs typeface="Trebuchet MS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3441" y="-1"/>
            <a:ext cx="4218558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681"/>
            <a:ext cx="12192000" cy="6854825"/>
            <a:chOff x="0" y="3681"/>
            <a:chExt cx="12192000" cy="68548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681"/>
              <a:ext cx="12191999" cy="685431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4949" y="102895"/>
              <a:ext cx="1353439" cy="112176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9807" y="3078492"/>
              <a:ext cx="2197608" cy="97687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5068" y="3191243"/>
              <a:ext cx="1848612" cy="84278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97445" y="3102990"/>
              <a:ext cx="2107565" cy="887730"/>
            </a:xfrm>
            <a:custGeom>
              <a:avLst/>
              <a:gdLst/>
              <a:ahLst/>
              <a:cxnLst/>
              <a:rect l="l" t="t" r="r" b="b"/>
              <a:pathLst>
                <a:path w="2107565" h="887729">
                  <a:moveTo>
                    <a:pt x="2028177" y="0"/>
                  </a:moveTo>
                  <a:lnTo>
                    <a:pt x="79197" y="0"/>
                  </a:lnTo>
                  <a:lnTo>
                    <a:pt x="48370" y="6238"/>
                  </a:lnTo>
                  <a:lnTo>
                    <a:pt x="23196" y="23241"/>
                  </a:lnTo>
                  <a:lnTo>
                    <a:pt x="6223" y="48434"/>
                  </a:lnTo>
                  <a:lnTo>
                    <a:pt x="0" y="79248"/>
                  </a:lnTo>
                  <a:lnTo>
                    <a:pt x="0" y="807974"/>
                  </a:lnTo>
                  <a:lnTo>
                    <a:pt x="6223" y="838840"/>
                  </a:lnTo>
                  <a:lnTo>
                    <a:pt x="23196" y="864028"/>
                  </a:lnTo>
                  <a:lnTo>
                    <a:pt x="48370" y="881000"/>
                  </a:lnTo>
                  <a:lnTo>
                    <a:pt x="79197" y="887222"/>
                  </a:lnTo>
                  <a:lnTo>
                    <a:pt x="2028177" y="887222"/>
                  </a:lnTo>
                  <a:lnTo>
                    <a:pt x="2059044" y="881000"/>
                  </a:lnTo>
                  <a:lnTo>
                    <a:pt x="2084231" y="864028"/>
                  </a:lnTo>
                  <a:lnTo>
                    <a:pt x="2101204" y="838840"/>
                  </a:lnTo>
                  <a:lnTo>
                    <a:pt x="2107425" y="807974"/>
                  </a:lnTo>
                  <a:lnTo>
                    <a:pt x="2107425" y="79248"/>
                  </a:lnTo>
                  <a:lnTo>
                    <a:pt x="2101204" y="48434"/>
                  </a:lnTo>
                  <a:lnTo>
                    <a:pt x="2084231" y="23240"/>
                  </a:lnTo>
                  <a:lnTo>
                    <a:pt x="2059044" y="6238"/>
                  </a:lnTo>
                  <a:lnTo>
                    <a:pt x="202817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97445" y="3102990"/>
              <a:ext cx="2107565" cy="887730"/>
            </a:xfrm>
            <a:custGeom>
              <a:avLst/>
              <a:gdLst/>
              <a:ahLst/>
              <a:cxnLst/>
              <a:rect l="l" t="t" r="r" b="b"/>
              <a:pathLst>
                <a:path w="2107565" h="887729">
                  <a:moveTo>
                    <a:pt x="0" y="79248"/>
                  </a:moveTo>
                  <a:lnTo>
                    <a:pt x="6223" y="48434"/>
                  </a:lnTo>
                  <a:lnTo>
                    <a:pt x="23196" y="23241"/>
                  </a:lnTo>
                  <a:lnTo>
                    <a:pt x="48370" y="6238"/>
                  </a:lnTo>
                  <a:lnTo>
                    <a:pt x="79197" y="0"/>
                  </a:lnTo>
                  <a:lnTo>
                    <a:pt x="2028177" y="0"/>
                  </a:lnTo>
                  <a:lnTo>
                    <a:pt x="2059044" y="6238"/>
                  </a:lnTo>
                  <a:lnTo>
                    <a:pt x="2084231" y="23240"/>
                  </a:lnTo>
                  <a:lnTo>
                    <a:pt x="2101204" y="48434"/>
                  </a:lnTo>
                  <a:lnTo>
                    <a:pt x="2107425" y="79248"/>
                  </a:lnTo>
                  <a:lnTo>
                    <a:pt x="2107425" y="807974"/>
                  </a:lnTo>
                  <a:lnTo>
                    <a:pt x="2101204" y="838840"/>
                  </a:lnTo>
                  <a:lnTo>
                    <a:pt x="2084231" y="864028"/>
                  </a:lnTo>
                  <a:lnTo>
                    <a:pt x="2059044" y="881000"/>
                  </a:lnTo>
                  <a:lnTo>
                    <a:pt x="2028177" y="887222"/>
                  </a:lnTo>
                  <a:lnTo>
                    <a:pt x="79197" y="887222"/>
                  </a:lnTo>
                  <a:lnTo>
                    <a:pt x="48370" y="881000"/>
                  </a:lnTo>
                  <a:lnTo>
                    <a:pt x="23196" y="864028"/>
                  </a:lnTo>
                  <a:lnTo>
                    <a:pt x="6223" y="838840"/>
                  </a:lnTo>
                  <a:lnTo>
                    <a:pt x="0" y="807974"/>
                  </a:lnTo>
                  <a:lnTo>
                    <a:pt x="0" y="79248"/>
                  </a:lnTo>
                  <a:close/>
                </a:path>
              </a:pathLst>
            </a:custGeom>
            <a:ln w="9525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1106830" y="3244976"/>
            <a:ext cx="1489075" cy="5702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ts val="1905"/>
              </a:lnSpc>
              <a:spcBef>
                <a:spcPts val="95"/>
              </a:spcBef>
            </a:pPr>
            <a:r>
              <a:rPr dirty="0" sz="1600" spc="-10" b="1">
                <a:solidFill>
                  <a:srgbClr val="001F5F"/>
                </a:solidFill>
                <a:latin typeface="Trebuchet MS"/>
                <a:cs typeface="Trebuchet MS"/>
              </a:rPr>
              <a:t>PARTNER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ts val="2385"/>
              </a:lnSpc>
            </a:pPr>
            <a:r>
              <a:rPr dirty="0" sz="2000" b="1">
                <a:solidFill>
                  <a:srgbClr val="001F5F"/>
                </a:solidFill>
                <a:latin typeface="Trebuchet MS"/>
                <a:cs typeface="Trebuchet MS"/>
              </a:rPr>
              <a:t>Rp</a:t>
            </a:r>
            <a:r>
              <a:rPr dirty="0" sz="2000" spc="-170" b="1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dirty="0" sz="2000" spc="-100" b="1">
                <a:solidFill>
                  <a:srgbClr val="001F5F"/>
                </a:solidFill>
                <a:latin typeface="Trebuchet MS"/>
                <a:cs typeface="Trebuchet MS"/>
              </a:rPr>
              <a:t>2.525.000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795272" y="1554467"/>
            <a:ext cx="3895725" cy="3613785"/>
            <a:chOff x="1795272" y="1554467"/>
            <a:chExt cx="3895725" cy="3613785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5272" y="1914144"/>
              <a:ext cx="1844039" cy="124663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38452" y="1975612"/>
              <a:ext cx="1685925" cy="1127760"/>
            </a:xfrm>
            <a:custGeom>
              <a:avLst/>
              <a:gdLst/>
              <a:ahLst/>
              <a:cxnLst/>
              <a:rect l="l" t="t" r="r" b="b"/>
              <a:pathLst>
                <a:path w="1685925" h="1127760">
                  <a:moveTo>
                    <a:pt x="1609344" y="25400"/>
                  </a:moveTo>
                  <a:lnTo>
                    <a:pt x="5715" y="25400"/>
                  </a:lnTo>
                  <a:lnTo>
                    <a:pt x="0" y="30987"/>
                  </a:lnTo>
                  <a:lnTo>
                    <a:pt x="0" y="1127378"/>
                  </a:lnTo>
                  <a:lnTo>
                    <a:pt x="25400" y="1127378"/>
                  </a:lnTo>
                  <a:lnTo>
                    <a:pt x="25400" y="50800"/>
                  </a:lnTo>
                  <a:lnTo>
                    <a:pt x="12700" y="50800"/>
                  </a:lnTo>
                  <a:lnTo>
                    <a:pt x="25400" y="38100"/>
                  </a:lnTo>
                  <a:lnTo>
                    <a:pt x="1609344" y="38100"/>
                  </a:lnTo>
                  <a:lnTo>
                    <a:pt x="1609344" y="25400"/>
                  </a:lnTo>
                  <a:close/>
                </a:path>
                <a:path w="1685925" h="1127760">
                  <a:moveTo>
                    <a:pt x="1609344" y="0"/>
                  </a:moveTo>
                  <a:lnTo>
                    <a:pt x="1609344" y="76200"/>
                  </a:lnTo>
                  <a:lnTo>
                    <a:pt x="1660144" y="50800"/>
                  </a:lnTo>
                  <a:lnTo>
                    <a:pt x="1622044" y="50800"/>
                  </a:lnTo>
                  <a:lnTo>
                    <a:pt x="1622044" y="25400"/>
                  </a:lnTo>
                  <a:lnTo>
                    <a:pt x="1660144" y="25400"/>
                  </a:lnTo>
                  <a:lnTo>
                    <a:pt x="1609344" y="0"/>
                  </a:lnTo>
                  <a:close/>
                </a:path>
                <a:path w="1685925" h="1127760">
                  <a:moveTo>
                    <a:pt x="25400" y="38100"/>
                  </a:moveTo>
                  <a:lnTo>
                    <a:pt x="12700" y="50800"/>
                  </a:lnTo>
                  <a:lnTo>
                    <a:pt x="25400" y="50800"/>
                  </a:lnTo>
                  <a:lnTo>
                    <a:pt x="25400" y="38100"/>
                  </a:lnTo>
                  <a:close/>
                </a:path>
                <a:path w="1685925" h="1127760">
                  <a:moveTo>
                    <a:pt x="1609344" y="38100"/>
                  </a:moveTo>
                  <a:lnTo>
                    <a:pt x="25400" y="38100"/>
                  </a:lnTo>
                  <a:lnTo>
                    <a:pt x="25400" y="50800"/>
                  </a:lnTo>
                  <a:lnTo>
                    <a:pt x="1609344" y="50800"/>
                  </a:lnTo>
                  <a:lnTo>
                    <a:pt x="1609344" y="38100"/>
                  </a:lnTo>
                  <a:close/>
                </a:path>
                <a:path w="1685925" h="1127760">
                  <a:moveTo>
                    <a:pt x="1660144" y="25400"/>
                  </a:moveTo>
                  <a:lnTo>
                    <a:pt x="1622044" y="25400"/>
                  </a:lnTo>
                  <a:lnTo>
                    <a:pt x="1622044" y="50800"/>
                  </a:lnTo>
                  <a:lnTo>
                    <a:pt x="1660144" y="50800"/>
                  </a:lnTo>
                  <a:lnTo>
                    <a:pt x="1685544" y="38100"/>
                  </a:lnTo>
                  <a:lnTo>
                    <a:pt x="1660144" y="2540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95272" y="3966972"/>
              <a:ext cx="1805939" cy="120091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838452" y="3990213"/>
              <a:ext cx="1647825" cy="1080770"/>
            </a:xfrm>
            <a:custGeom>
              <a:avLst/>
              <a:gdLst/>
              <a:ahLst/>
              <a:cxnLst/>
              <a:rect l="l" t="t" r="r" b="b"/>
              <a:pathLst>
                <a:path w="1647825" h="1080770">
                  <a:moveTo>
                    <a:pt x="1571117" y="1004316"/>
                  </a:moveTo>
                  <a:lnTo>
                    <a:pt x="1571117" y="1080516"/>
                  </a:lnTo>
                  <a:lnTo>
                    <a:pt x="1621917" y="1055116"/>
                  </a:lnTo>
                  <a:lnTo>
                    <a:pt x="1583817" y="1055116"/>
                  </a:lnTo>
                  <a:lnTo>
                    <a:pt x="1583817" y="1029716"/>
                  </a:lnTo>
                  <a:lnTo>
                    <a:pt x="1621917" y="1029716"/>
                  </a:lnTo>
                  <a:lnTo>
                    <a:pt x="1571117" y="1004316"/>
                  </a:lnTo>
                  <a:close/>
                </a:path>
                <a:path w="1647825" h="1080770">
                  <a:moveTo>
                    <a:pt x="25400" y="0"/>
                  </a:moveTo>
                  <a:lnTo>
                    <a:pt x="0" y="0"/>
                  </a:lnTo>
                  <a:lnTo>
                    <a:pt x="0" y="1049401"/>
                  </a:lnTo>
                  <a:lnTo>
                    <a:pt x="5715" y="1055116"/>
                  </a:lnTo>
                  <a:lnTo>
                    <a:pt x="1571117" y="1055116"/>
                  </a:lnTo>
                  <a:lnTo>
                    <a:pt x="1571117" y="1042416"/>
                  </a:lnTo>
                  <a:lnTo>
                    <a:pt x="25400" y="1042416"/>
                  </a:lnTo>
                  <a:lnTo>
                    <a:pt x="12700" y="1029716"/>
                  </a:lnTo>
                  <a:lnTo>
                    <a:pt x="25400" y="1029716"/>
                  </a:lnTo>
                  <a:lnTo>
                    <a:pt x="25400" y="0"/>
                  </a:lnTo>
                  <a:close/>
                </a:path>
                <a:path w="1647825" h="1080770">
                  <a:moveTo>
                    <a:pt x="1621917" y="1029716"/>
                  </a:moveTo>
                  <a:lnTo>
                    <a:pt x="1583817" y="1029716"/>
                  </a:lnTo>
                  <a:lnTo>
                    <a:pt x="1583817" y="1055116"/>
                  </a:lnTo>
                  <a:lnTo>
                    <a:pt x="1621917" y="1055116"/>
                  </a:lnTo>
                  <a:lnTo>
                    <a:pt x="1647317" y="1042416"/>
                  </a:lnTo>
                  <a:lnTo>
                    <a:pt x="1621917" y="1029716"/>
                  </a:lnTo>
                  <a:close/>
                </a:path>
                <a:path w="1647825" h="1080770">
                  <a:moveTo>
                    <a:pt x="25400" y="1029716"/>
                  </a:moveTo>
                  <a:lnTo>
                    <a:pt x="12700" y="1029716"/>
                  </a:lnTo>
                  <a:lnTo>
                    <a:pt x="25400" y="1042416"/>
                  </a:lnTo>
                  <a:lnTo>
                    <a:pt x="25400" y="1029716"/>
                  </a:lnTo>
                  <a:close/>
                </a:path>
                <a:path w="1647825" h="1080770">
                  <a:moveTo>
                    <a:pt x="1571117" y="1029716"/>
                  </a:moveTo>
                  <a:lnTo>
                    <a:pt x="25400" y="1029716"/>
                  </a:lnTo>
                  <a:lnTo>
                    <a:pt x="25400" y="1042416"/>
                  </a:lnTo>
                  <a:lnTo>
                    <a:pt x="1571117" y="1042416"/>
                  </a:lnTo>
                  <a:lnTo>
                    <a:pt x="1571117" y="1029716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10939" y="1554467"/>
              <a:ext cx="1979676" cy="96318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757802" y="1579499"/>
              <a:ext cx="1889760" cy="871855"/>
            </a:xfrm>
            <a:custGeom>
              <a:avLst/>
              <a:gdLst/>
              <a:ahLst/>
              <a:cxnLst/>
              <a:rect l="l" t="t" r="r" b="b"/>
              <a:pathLst>
                <a:path w="1889760" h="871855">
                  <a:moveTo>
                    <a:pt x="1744091" y="0"/>
                  </a:moveTo>
                  <a:lnTo>
                    <a:pt x="145414" y="0"/>
                  </a:lnTo>
                  <a:lnTo>
                    <a:pt x="99470" y="7404"/>
                  </a:lnTo>
                  <a:lnTo>
                    <a:pt x="59554" y="28025"/>
                  </a:lnTo>
                  <a:lnTo>
                    <a:pt x="28070" y="59472"/>
                  </a:lnTo>
                  <a:lnTo>
                    <a:pt x="7417" y="99356"/>
                  </a:lnTo>
                  <a:lnTo>
                    <a:pt x="0" y="145287"/>
                  </a:lnTo>
                  <a:lnTo>
                    <a:pt x="0" y="726566"/>
                  </a:lnTo>
                  <a:lnTo>
                    <a:pt x="7417" y="772498"/>
                  </a:lnTo>
                  <a:lnTo>
                    <a:pt x="28070" y="812382"/>
                  </a:lnTo>
                  <a:lnTo>
                    <a:pt x="59554" y="843829"/>
                  </a:lnTo>
                  <a:lnTo>
                    <a:pt x="99470" y="864450"/>
                  </a:lnTo>
                  <a:lnTo>
                    <a:pt x="145414" y="871854"/>
                  </a:lnTo>
                  <a:lnTo>
                    <a:pt x="1744091" y="871854"/>
                  </a:lnTo>
                  <a:lnTo>
                    <a:pt x="1790022" y="864450"/>
                  </a:lnTo>
                  <a:lnTo>
                    <a:pt x="1829906" y="843829"/>
                  </a:lnTo>
                  <a:lnTo>
                    <a:pt x="1861353" y="812382"/>
                  </a:lnTo>
                  <a:lnTo>
                    <a:pt x="1881974" y="772498"/>
                  </a:lnTo>
                  <a:lnTo>
                    <a:pt x="1889379" y="726566"/>
                  </a:lnTo>
                  <a:lnTo>
                    <a:pt x="1889379" y="145287"/>
                  </a:lnTo>
                  <a:lnTo>
                    <a:pt x="1881974" y="99356"/>
                  </a:lnTo>
                  <a:lnTo>
                    <a:pt x="1861353" y="59472"/>
                  </a:lnTo>
                  <a:lnTo>
                    <a:pt x="1829906" y="28025"/>
                  </a:lnTo>
                  <a:lnTo>
                    <a:pt x="1790022" y="7404"/>
                  </a:lnTo>
                  <a:lnTo>
                    <a:pt x="174409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757802" y="1579499"/>
              <a:ext cx="1889760" cy="871855"/>
            </a:xfrm>
            <a:custGeom>
              <a:avLst/>
              <a:gdLst/>
              <a:ahLst/>
              <a:cxnLst/>
              <a:rect l="l" t="t" r="r" b="b"/>
              <a:pathLst>
                <a:path w="1889760" h="871855">
                  <a:moveTo>
                    <a:pt x="0" y="145287"/>
                  </a:moveTo>
                  <a:lnTo>
                    <a:pt x="7417" y="99356"/>
                  </a:lnTo>
                  <a:lnTo>
                    <a:pt x="28070" y="59472"/>
                  </a:lnTo>
                  <a:lnTo>
                    <a:pt x="59554" y="28025"/>
                  </a:lnTo>
                  <a:lnTo>
                    <a:pt x="99470" y="7404"/>
                  </a:lnTo>
                  <a:lnTo>
                    <a:pt x="145414" y="0"/>
                  </a:lnTo>
                  <a:lnTo>
                    <a:pt x="1744091" y="0"/>
                  </a:lnTo>
                  <a:lnTo>
                    <a:pt x="1790022" y="7404"/>
                  </a:lnTo>
                  <a:lnTo>
                    <a:pt x="1829906" y="28025"/>
                  </a:lnTo>
                  <a:lnTo>
                    <a:pt x="1861353" y="59472"/>
                  </a:lnTo>
                  <a:lnTo>
                    <a:pt x="1881974" y="99356"/>
                  </a:lnTo>
                  <a:lnTo>
                    <a:pt x="1889379" y="145287"/>
                  </a:lnTo>
                  <a:lnTo>
                    <a:pt x="1889379" y="726566"/>
                  </a:lnTo>
                  <a:lnTo>
                    <a:pt x="1881974" y="772498"/>
                  </a:lnTo>
                  <a:lnTo>
                    <a:pt x="1861353" y="812382"/>
                  </a:lnTo>
                  <a:lnTo>
                    <a:pt x="1829906" y="843829"/>
                  </a:lnTo>
                  <a:lnTo>
                    <a:pt x="1790022" y="864450"/>
                  </a:lnTo>
                  <a:lnTo>
                    <a:pt x="1744091" y="871854"/>
                  </a:lnTo>
                  <a:lnTo>
                    <a:pt x="145414" y="871854"/>
                  </a:lnTo>
                  <a:lnTo>
                    <a:pt x="99470" y="864450"/>
                  </a:lnTo>
                  <a:lnTo>
                    <a:pt x="59554" y="843829"/>
                  </a:lnTo>
                  <a:lnTo>
                    <a:pt x="28070" y="812382"/>
                  </a:lnTo>
                  <a:lnTo>
                    <a:pt x="7417" y="772498"/>
                  </a:lnTo>
                  <a:lnTo>
                    <a:pt x="0" y="726566"/>
                  </a:lnTo>
                  <a:lnTo>
                    <a:pt x="0" y="145287"/>
                  </a:lnTo>
                  <a:close/>
                </a:path>
              </a:pathLst>
            </a:custGeom>
            <a:ln w="95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4128261" y="1741170"/>
            <a:ext cx="1148715" cy="518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1F5F"/>
                </a:solidFill>
                <a:latin typeface="Trebuchet MS"/>
                <a:cs typeface="Trebuchet MS"/>
              </a:rPr>
              <a:t>Rp</a:t>
            </a:r>
            <a:r>
              <a:rPr dirty="0" sz="1800" spc="-165" b="1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dirty="0" sz="1800" spc="-80" b="1">
                <a:solidFill>
                  <a:srgbClr val="001F5F"/>
                </a:solidFill>
                <a:latin typeface="Trebuchet MS"/>
                <a:cs typeface="Trebuchet MS"/>
              </a:rPr>
              <a:t>900.000</a:t>
            </a:r>
            <a:endParaRPr sz="1800">
              <a:latin typeface="Trebuchet MS"/>
              <a:cs typeface="Trebuchet MS"/>
            </a:endParaRPr>
          </a:p>
          <a:p>
            <a:pPr algn="ctr" marL="1270">
              <a:lnSpc>
                <a:spcPct val="100000"/>
              </a:lnSpc>
              <a:spcBef>
                <a:spcPts val="40"/>
              </a:spcBef>
            </a:pPr>
            <a:r>
              <a:rPr dirty="0" sz="1400" spc="-90" b="1">
                <a:solidFill>
                  <a:srgbClr val="001F5F"/>
                </a:solidFill>
                <a:latin typeface="Trebuchet MS"/>
                <a:cs typeface="Trebuchet MS"/>
              </a:rPr>
              <a:t>9</a:t>
            </a:r>
            <a:r>
              <a:rPr dirty="0" sz="1400" spc="-135" b="1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dirty="0" sz="1400" spc="-10" b="1">
                <a:solidFill>
                  <a:srgbClr val="001F5F"/>
                </a:solidFill>
                <a:latin typeface="Trebuchet MS"/>
                <a:cs typeface="Trebuchet MS"/>
              </a:rPr>
              <a:t>PRODUK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7167371" y="1554467"/>
            <a:ext cx="3807460" cy="963294"/>
            <a:chOff x="7167371" y="1554467"/>
            <a:chExt cx="3807460" cy="963294"/>
          </a:xfrm>
        </p:grpSpPr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167371" y="1554467"/>
              <a:ext cx="3806952" cy="96318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214615" y="1579499"/>
              <a:ext cx="3717290" cy="871855"/>
            </a:xfrm>
            <a:custGeom>
              <a:avLst/>
              <a:gdLst/>
              <a:ahLst/>
              <a:cxnLst/>
              <a:rect l="l" t="t" r="r" b="b"/>
              <a:pathLst>
                <a:path w="3717290" h="871855">
                  <a:moveTo>
                    <a:pt x="3653281" y="0"/>
                  </a:moveTo>
                  <a:lnTo>
                    <a:pt x="64007" y="0"/>
                  </a:lnTo>
                  <a:lnTo>
                    <a:pt x="39112" y="5036"/>
                  </a:lnTo>
                  <a:lnTo>
                    <a:pt x="18764" y="18764"/>
                  </a:lnTo>
                  <a:lnTo>
                    <a:pt x="5036" y="39112"/>
                  </a:lnTo>
                  <a:lnTo>
                    <a:pt x="0" y="64008"/>
                  </a:lnTo>
                  <a:lnTo>
                    <a:pt x="0" y="807974"/>
                  </a:lnTo>
                  <a:lnTo>
                    <a:pt x="5036" y="832850"/>
                  </a:lnTo>
                  <a:lnTo>
                    <a:pt x="18764" y="853154"/>
                  </a:lnTo>
                  <a:lnTo>
                    <a:pt x="39112" y="866838"/>
                  </a:lnTo>
                  <a:lnTo>
                    <a:pt x="64007" y="871854"/>
                  </a:lnTo>
                  <a:lnTo>
                    <a:pt x="3653281" y="871854"/>
                  </a:lnTo>
                  <a:lnTo>
                    <a:pt x="3678158" y="866838"/>
                  </a:lnTo>
                  <a:lnTo>
                    <a:pt x="3698462" y="853154"/>
                  </a:lnTo>
                  <a:lnTo>
                    <a:pt x="3712146" y="832850"/>
                  </a:lnTo>
                  <a:lnTo>
                    <a:pt x="3717162" y="807974"/>
                  </a:lnTo>
                  <a:lnTo>
                    <a:pt x="3717162" y="64008"/>
                  </a:lnTo>
                  <a:lnTo>
                    <a:pt x="3712146" y="39112"/>
                  </a:lnTo>
                  <a:lnTo>
                    <a:pt x="3698462" y="18764"/>
                  </a:lnTo>
                  <a:lnTo>
                    <a:pt x="3678158" y="5036"/>
                  </a:lnTo>
                  <a:lnTo>
                    <a:pt x="365328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7214615" y="1579499"/>
              <a:ext cx="3717290" cy="871855"/>
            </a:xfrm>
            <a:custGeom>
              <a:avLst/>
              <a:gdLst/>
              <a:ahLst/>
              <a:cxnLst/>
              <a:rect l="l" t="t" r="r" b="b"/>
              <a:pathLst>
                <a:path w="3717290" h="871855">
                  <a:moveTo>
                    <a:pt x="0" y="64008"/>
                  </a:moveTo>
                  <a:lnTo>
                    <a:pt x="5036" y="39112"/>
                  </a:lnTo>
                  <a:lnTo>
                    <a:pt x="18764" y="18764"/>
                  </a:lnTo>
                  <a:lnTo>
                    <a:pt x="39112" y="5036"/>
                  </a:lnTo>
                  <a:lnTo>
                    <a:pt x="64007" y="0"/>
                  </a:lnTo>
                  <a:lnTo>
                    <a:pt x="3653281" y="0"/>
                  </a:lnTo>
                  <a:lnTo>
                    <a:pt x="3678158" y="5036"/>
                  </a:lnTo>
                  <a:lnTo>
                    <a:pt x="3698462" y="18764"/>
                  </a:lnTo>
                  <a:lnTo>
                    <a:pt x="3712146" y="39112"/>
                  </a:lnTo>
                  <a:lnTo>
                    <a:pt x="3717162" y="64008"/>
                  </a:lnTo>
                  <a:lnTo>
                    <a:pt x="3717162" y="807974"/>
                  </a:lnTo>
                  <a:lnTo>
                    <a:pt x="3712146" y="832850"/>
                  </a:lnTo>
                  <a:lnTo>
                    <a:pt x="3698462" y="853154"/>
                  </a:lnTo>
                  <a:lnTo>
                    <a:pt x="3678158" y="866838"/>
                  </a:lnTo>
                  <a:lnTo>
                    <a:pt x="3653281" y="871854"/>
                  </a:lnTo>
                  <a:lnTo>
                    <a:pt x="64007" y="871854"/>
                  </a:lnTo>
                  <a:lnTo>
                    <a:pt x="39112" y="866838"/>
                  </a:lnTo>
                  <a:lnTo>
                    <a:pt x="18764" y="853154"/>
                  </a:lnTo>
                  <a:lnTo>
                    <a:pt x="5036" y="832850"/>
                  </a:lnTo>
                  <a:lnTo>
                    <a:pt x="0" y="807974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548ED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$PPTXTitle"/>
          <p:cNvSpPr txBox="1">
            <a:spLocks noGrp="1"/>
          </p:cNvSpPr>
          <p:nvPr>
            <p:ph type="title"/>
          </p:nvPr>
        </p:nvSpPr>
        <p:spPr>
          <a:xfrm>
            <a:off x="7422006" y="1727454"/>
            <a:ext cx="3306445" cy="5473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POTENSI</a:t>
            </a:r>
            <a:r>
              <a:rPr dirty="0" sz="20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INCOME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dirty="0" sz="1400">
                <a:solidFill>
                  <a:srgbClr val="FFFFFF"/>
                </a:solidFill>
              </a:rPr>
              <a:t>Rp</a:t>
            </a:r>
            <a:r>
              <a:rPr dirty="0" sz="1400" spc="-90">
                <a:solidFill>
                  <a:srgbClr val="FFFFFF"/>
                </a:solidFill>
              </a:rPr>
              <a:t> </a:t>
            </a:r>
            <a:r>
              <a:rPr dirty="0" sz="1400" spc="-100">
                <a:solidFill>
                  <a:srgbClr val="FFFFFF"/>
                </a:solidFill>
              </a:rPr>
              <a:t>1.000.000</a:t>
            </a:r>
            <a:r>
              <a:rPr dirty="0" sz="1400" spc="-40">
                <a:solidFill>
                  <a:srgbClr val="FFFFFF"/>
                </a:solidFill>
              </a:rPr>
              <a:t> </a:t>
            </a:r>
            <a:r>
              <a:rPr dirty="0" sz="1400" spc="-10">
                <a:solidFill>
                  <a:srgbClr val="FFFFFF"/>
                </a:solidFill>
              </a:rPr>
              <a:t>hingga</a:t>
            </a:r>
            <a:r>
              <a:rPr dirty="0" sz="1400" spc="-105">
                <a:solidFill>
                  <a:srgbClr val="FFFFFF"/>
                </a:solidFill>
              </a:rPr>
              <a:t> </a:t>
            </a:r>
            <a:r>
              <a:rPr dirty="0" sz="1400">
                <a:solidFill>
                  <a:srgbClr val="FFFFFF"/>
                </a:solidFill>
              </a:rPr>
              <a:t>Rp</a:t>
            </a:r>
            <a:r>
              <a:rPr dirty="0" sz="1400" spc="-100">
                <a:solidFill>
                  <a:srgbClr val="FFFFFF"/>
                </a:solidFill>
              </a:rPr>
              <a:t> 3.000.000</a:t>
            </a:r>
            <a:r>
              <a:rPr dirty="0" sz="1400" spc="-35">
                <a:solidFill>
                  <a:srgbClr val="FFFFFF"/>
                </a:solidFill>
              </a:rPr>
              <a:t> </a:t>
            </a:r>
            <a:r>
              <a:rPr dirty="0" sz="1400" spc="-10">
                <a:solidFill>
                  <a:srgbClr val="FFFFFF"/>
                </a:solidFill>
              </a:rPr>
              <a:t>Perhari</a:t>
            </a:r>
            <a:endParaRPr sz="1400"/>
          </a:p>
        </p:txBody>
      </p:sp>
      <p:grpSp>
        <p:nvGrpSpPr>
          <p:cNvPr id="24" name="object 24"/>
          <p:cNvGrpSpPr/>
          <p:nvPr/>
        </p:nvGrpSpPr>
        <p:grpSpPr>
          <a:xfrm>
            <a:off x="3723132" y="3108947"/>
            <a:ext cx="1979930" cy="963294"/>
            <a:chOff x="3723132" y="3108947"/>
            <a:chExt cx="1979930" cy="963294"/>
          </a:xfrm>
        </p:grpSpPr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23132" y="3108947"/>
              <a:ext cx="1979676" cy="96318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770376" y="3133851"/>
              <a:ext cx="1889760" cy="871855"/>
            </a:xfrm>
            <a:custGeom>
              <a:avLst/>
              <a:gdLst/>
              <a:ahLst/>
              <a:cxnLst/>
              <a:rect l="l" t="t" r="r" b="b"/>
              <a:pathLst>
                <a:path w="1889760" h="871854">
                  <a:moveTo>
                    <a:pt x="1744090" y="0"/>
                  </a:moveTo>
                  <a:lnTo>
                    <a:pt x="145287" y="0"/>
                  </a:lnTo>
                  <a:lnTo>
                    <a:pt x="99356" y="7404"/>
                  </a:lnTo>
                  <a:lnTo>
                    <a:pt x="59472" y="28025"/>
                  </a:lnTo>
                  <a:lnTo>
                    <a:pt x="28025" y="59472"/>
                  </a:lnTo>
                  <a:lnTo>
                    <a:pt x="7404" y="99356"/>
                  </a:lnTo>
                  <a:lnTo>
                    <a:pt x="0" y="145287"/>
                  </a:lnTo>
                  <a:lnTo>
                    <a:pt x="0" y="726567"/>
                  </a:lnTo>
                  <a:lnTo>
                    <a:pt x="7404" y="772498"/>
                  </a:lnTo>
                  <a:lnTo>
                    <a:pt x="28025" y="812382"/>
                  </a:lnTo>
                  <a:lnTo>
                    <a:pt x="59472" y="843829"/>
                  </a:lnTo>
                  <a:lnTo>
                    <a:pt x="99356" y="864450"/>
                  </a:lnTo>
                  <a:lnTo>
                    <a:pt x="145287" y="871855"/>
                  </a:lnTo>
                  <a:lnTo>
                    <a:pt x="1744090" y="871855"/>
                  </a:lnTo>
                  <a:lnTo>
                    <a:pt x="1789973" y="864450"/>
                  </a:lnTo>
                  <a:lnTo>
                    <a:pt x="1829851" y="843829"/>
                  </a:lnTo>
                  <a:lnTo>
                    <a:pt x="1861317" y="812382"/>
                  </a:lnTo>
                  <a:lnTo>
                    <a:pt x="1881962" y="772498"/>
                  </a:lnTo>
                  <a:lnTo>
                    <a:pt x="1889378" y="726567"/>
                  </a:lnTo>
                  <a:lnTo>
                    <a:pt x="1889378" y="145287"/>
                  </a:lnTo>
                  <a:lnTo>
                    <a:pt x="1881962" y="99356"/>
                  </a:lnTo>
                  <a:lnTo>
                    <a:pt x="1861317" y="59472"/>
                  </a:lnTo>
                  <a:lnTo>
                    <a:pt x="1829851" y="28025"/>
                  </a:lnTo>
                  <a:lnTo>
                    <a:pt x="1789973" y="7404"/>
                  </a:lnTo>
                  <a:lnTo>
                    <a:pt x="1744090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770376" y="3133851"/>
              <a:ext cx="1889760" cy="871855"/>
            </a:xfrm>
            <a:custGeom>
              <a:avLst/>
              <a:gdLst/>
              <a:ahLst/>
              <a:cxnLst/>
              <a:rect l="l" t="t" r="r" b="b"/>
              <a:pathLst>
                <a:path w="1889760" h="871854">
                  <a:moveTo>
                    <a:pt x="0" y="145287"/>
                  </a:moveTo>
                  <a:lnTo>
                    <a:pt x="7404" y="99356"/>
                  </a:lnTo>
                  <a:lnTo>
                    <a:pt x="28025" y="59472"/>
                  </a:lnTo>
                  <a:lnTo>
                    <a:pt x="59472" y="28025"/>
                  </a:lnTo>
                  <a:lnTo>
                    <a:pt x="99356" y="7404"/>
                  </a:lnTo>
                  <a:lnTo>
                    <a:pt x="145287" y="0"/>
                  </a:lnTo>
                  <a:lnTo>
                    <a:pt x="1744090" y="0"/>
                  </a:lnTo>
                  <a:lnTo>
                    <a:pt x="1789973" y="7404"/>
                  </a:lnTo>
                  <a:lnTo>
                    <a:pt x="1829851" y="28025"/>
                  </a:lnTo>
                  <a:lnTo>
                    <a:pt x="1861317" y="59472"/>
                  </a:lnTo>
                  <a:lnTo>
                    <a:pt x="1881962" y="99356"/>
                  </a:lnTo>
                  <a:lnTo>
                    <a:pt x="1889378" y="145287"/>
                  </a:lnTo>
                  <a:lnTo>
                    <a:pt x="1889378" y="726567"/>
                  </a:lnTo>
                  <a:lnTo>
                    <a:pt x="1881962" y="772498"/>
                  </a:lnTo>
                  <a:lnTo>
                    <a:pt x="1861317" y="812382"/>
                  </a:lnTo>
                  <a:lnTo>
                    <a:pt x="1829851" y="843829"/>
                  </a:lnTo>
                  <a:lnTo>
                    <a:pt x="1789973" y="864450"/>
                  </a:lnTo>
                  <a:lnTo>
                    <a:pt x="1744090" y="871855"/>
                  </a:lnTo>
                  <a:lnTo>
                    <a:pt x="145287" y="871855"/>
                  </a:lnTo>
                  <a:lnTo>
                    <a:pt x="99356" y="864450"/>
                  </a:lnTo>
                  <a:lnTo>
                    <a:pt x="59472" y="843829"/>
                  </a:lnTo>
                  <a:lnTo>
                    <a:pt x="28025" y="812382"/>
                  </a:lnTo>
                  <a:lnTo>
                    <a:pt x="7404" y="772498"/>
                  </a:lnTo>
                  <a:lnTo>
                    <a:pt x="0" y="726567"/>
                  </a:lnTo>
                  <a:lnTo>
                    <a:pt x="0" y="145287"/>
                  </a:lnTo>
                  <a:close/>
                </a:path>
              </a:pathLst>
            </a:custGeom>
            <a:ln w="9525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4140834" y="3295650"/>
            <a:ext cx="1148715" cy="518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1F5F"/>
                </a:solidFill>
                <a:latin typeface="Trebuchet MS"/>
                <a:cs typeface="Trebuchet MS"/>
              </a:rPr>
              <a:t>Rp</a:t>
            </a:r>
            <a:r>
              <a:rPr dirty="0" sz="1800" spc="-165" b="1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dirty="0" sz="1800" spc="-80" b="1">
                <a:solidFill>
                  <a:srgbClr val="001F5F"/>
                </a:solidFill>
                <a:latin typeface="Trebuchet MS"/>
                <a:cs typeface="Trebuchet MS"/>
              </a:rPr>
              <a:t>125.000</a:t>
            </a:r>
            <a:endParaRPr sz="1800">
              <a:latin typeface="Trebuchet MS"/>
              <a:cs typeface="Trebuchet MS"/>
            </a:endParaRPr>
          </a:p>
          <a:p>
            <a:pPr algn="ctr" marL="635">
              <a:lnSpc>
                <a:spcPct val="100000"/>
              </a:lnSpc>
              <a:spcBef>
                <a:spcPts val="40"/>
              </a:spcBef>
            </a:pPr>
            <a:r>
              <a:rPr dirty="0" sz="1400" spc="-90" b="1">
                <a:solidFill>
                  <a:srgbClr val="001F5F"/>
                </a:solidFill>
                <a:latin typeface="Trebuchet MS"/>
                <a:cs typeface="Trebuchet MS"/>
              </a:rPr>
              <a:t>1</a:t>
            </a:r>
            <a:r>
              <a:rPr dirty="0" sz="1400" spc="-140" b="1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dirty="0" sz="1400" spc="-10" b="1">
                <a:solidFill>
                  <a:srgbClr val="001F5F"/>
                </a:solidFill>
                <a:latin typeface="Trebuchet MS"/>
                <a:cs typeface="Trebuchet MS"/>
              </a:rPr>
              <a:t>PRODUK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723132" y="4564392"/>
            <a:ext cx="1979930" cy="977265"/>
            <a:chOff x="3723132" y="4564392"/>
            <a:chExt cx="1979930" cy="977265"/>
          </a:xfrm>
        </p:grpSpPr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23132" y="4564392"/>
              <a:ext cx="1979676" cy="97687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70376" y="4589018"/>
              <a:ext cx="1889378" cy="88709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770376" y="4589018"/>
              <a:ext cx="1889760" cy="887094"/>
            </a:xfrm>
            <a:custGeom>
              <a:avLst/>
              <a:gdLst/>
              <a:ahLst/>
              <a:cxnLst/>
              <a:rect l="l" t="t" r="r" b="b"/>
              <a:pathLst>
                <a:path w="1889760" h="887095">
                  <a:moveTo>
                    <a:pt x="0" y="147827"/>
                  </a:moveTo>
                  <a:lnTo>
                    <a:pt x="7534" y="101096"/>
                  </a:lnTo>
                  <a:lnTo>
                    <a:pt x="28517" y="60514"/>
                  </a:lnTo>
                  <a:lnTo>
                    <a:pt x="60514" y="28517"/>
                  </a:lnTo>
                  <a:lnTo>
                    <a:pt x="101096" y="7534"/>
                  </a:lnTo>
                  <a:lnTo>
                    <a:pt x="147827" y="0"/>
                  </a:lnTo>
                  <a:lnTo>
                    <a:pt x="1741424" y="0"/>
                  </a:lnTo>
                  <a:lnTo>
                    <a:pt x="1788169" y="7534"/>
                  </a:lnTo>
                  <a:lnTo>
                    <a:pt x="1828781" y="28517"/>
                  </a:lnTo>
                  <a:lnTo>
                    <a:pt x="1860817" y="60514"/>
                  </a:lnTo>
                  <a:lnTo>
                    <a:pt x="1881831" y="101096"/>
                  </a:lnTo>
                  <a:lnTo>
                    <a:pt x="1889378" y="147827"/>
                  </a:lnTo>
                  <a:lnTo>
                    <a:pt x="1889378" y="739266"/>
                  </a:lnTo>
                  <a:lnTo>
                    <a:pt x="1881831" y="785998"/>
                  </a:lnTo>
                  <a:lnTo>
                    <a:pt x="1860817" y="826580"/>
                  </a:lnTo>
                  <a:lnTo>
                    <a:pt x="1828781" y="858577"/>
                  </a:lnTo>
                  <a:lnTo>
                    <a:pt x="1788169" y="879560"/>
                  </a:lnTo>
                  <a:lnTo>
                    <a:pt x="1741424" y="887094"/>
                  </a:lnTo>
                  <a:lnTo>
                    <a:pt x="147827" y="887094"/>
                  </a:lnTo>
                  <a:lnTo>
                    <a:pt x="101096" y="879560"/>
                  </a:lnTo>
                  <a:lnTo>
                    <a:pt x="60514" y="858577"/>
                  </a:lnTo>
                  <a:lnTo>
                    <a:pt x="28517" y="826580"/>
                  </a:lnTo>
                  <a:lnTo>
                    <a:pt x="7534" y="785998"/>
                  </a:lnTo>
                  <a:lnTo>
                    <a:pt x="0" y="739266"/>
                  </a:lnTo>
                  <a:lnTo>
                    <a:pt x="0" y="147827"/>
                  </a:lnTo>
                  <a:close/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4045711" y="4758690"/>
            <a:ext cx="1339215" cy="518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1F5F"/>
                </a:solidFill>
                <a:latin typeface="Trebuchet MS"/>
                <a:cs typeface="Trebuchet MS"/>
              </a:rPr>
              <a:t>Rp</a:t>
            </a:r>
            <a:r>
              <a:rPr dirty="0" sz="1800" spc="-165" b="1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dirty="0" sz="1800" spc="-85" b="1">
                <a:solidFill>
                  <a:srgbClr val="001F5F"/>
                </a:solidFill>
                <a:latin typeface="Trebuchet MS"/>
                <a:cs typeface="Trebuchet MS"/>
              </a:rPr>
              <a:t>1.500.000</a:t>
            </a:r>
            <a:endParaRPr sz="1800">
              <a:latin typeface="Trebuchet MS"/>
              <a:cs typeface="Trebuchet MS"/>
            </a:endParaRPr>
          </a:p>
          <a:p>
            <a:pPr algn="ctr" marL="1270">
              <a:lnSpc>
                <a:spcPct val="100000"/>
              </a:lnSpc>
              <a:spcBef>
                <a:spcPts val="40"/>
              </a:spcBef>
            </a:pPr>
            <a:r>
              <a:rPr dirty="0" sz="1400" spc="-85" b="1">
                <a:solidFill>
                  <a:srgbClr val="001F5F"/>
                </a:solidFill>
                <a:latin typeface="Trebuchet MS"/>
                <a:cs typeface="Trebuchet MS"/>
              </a:rPr>
              <a:t>10</a:t>
            </a:r>
            <a:r>
              <a:rPr dirty="0" sz="1400" spc="-120" b="1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dirty="0" sz="1400" spc="-10" b="1">
                <a:solidFill>
                  <a:srgbClr val="001F5F"/>
                </a:solidFill>
                <a:latin typeface="Trebuchet MS"/>
                <a:cs typeface="Trebuchet MS"/>
              </a:rPr>
              <a:t>PRODUK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7167371" y="4564379"/>
            <a:ext cx="3807460" cy="1028700"/>
            <a:chOff x="7167371" y="4564379"/>
            <a:chExt cx="3807460" cy="1028700"/>
          </a:xfrm>
        </p:grpSpPr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167371" y="4564379"/>
              <a:ext cx="3806952" cy="102870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7214615" y="4589017"/>
              <a:ext cx="3717290" cy="938530"/>
            </a:xfrm>
            <a:custGeom>
              <a:avLst/>
              <a:gdLst/>
              <a:ahLst/>
              <a:cxnLst/>
              <a:rect l="l" t="t" r="r" b="b"/>
              <a:pathLst>
                <a:path w="3717290" h="938529">
                  <a:moveTo>
                    <a:pt x="3662806" y="0"/>
                  </a:moveTo>
                  <a:lnTo>
                    <a:pt x="54355" y="0"/>
                  </a:lnTo>
                  <a:lnTo>
                    <a:pt x="33218" y="4260"/>
                  </a:lnTo>
                  <a:lnTo>
                    <a:pt x="15938" y="15890"/>
                  </a:lnTo>
                  <a:lnTo>
                    <a:pt x="4278" y="33164"/>
                  </a:lnTo>
                  <a:lnTo>
                    <a:pt x="0" y="54355"/>
                  </a:lnTo>
                  <a:lnTo>
                    <a:pt x="0" y="883919"/>
                  </a:lnTo>
                  <a:lnTo>
                    <a:pt x="4278" y="905057"/>
                  </a:lnTo>
                  <a:lnTo>
                    <a:pt x="15938" y="922337"/>
                  </a:lnTo>
                  <a:lnTo>
                    <a:pt x="33218" y="933997"/>
                  </a:lnTo>
                  <a:lnTo>
                    <a:pt x="54355" y="938275"/>
                  </a:lnTo>
                  <a:lnTo>
                    <a:pt x="3662806" y="938275"/>
                  </a:lnTo>
                  <a:lnTo>
                    <a:pt x="3683998" y="933997"/>
                  </a:lnTo>
                  <a:lnTo>
                    <a:pt x="3701272" y="922337"/>
                  </a:lnTo>
                  <a:lnTo>
                    <a:pt x="3712902" y="905057"/>
                  </a:lnTo>
                  <a:lnTo>
                    <a:pt x="3717162" y="883919"/>
                  </a:lnTo>
                  <a:lnTo>
                    <a:pt x="3717162" y="54355"/>
                  </a:lnTo>
                  <a:lnTo>
                    <a:pt x="3712902" y="33164"/>
                  </a:lnTo>
                  <a:lnTo>
                    <a:pt x="3701272" y="15890"/>
                  </a:lnTo>
                  <a:lnTo>
                    <a:pt x="3683998" y="4260"/>
                  </a:lnTo>
                  <a:lnTo>
                    <a:pt x="366280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7214615" y="4589017"/>
              <a:ext cx="3717290" cy="938530"/>
            </a:xfrm>
            <a:custGeom>
              <a:avLst/>
              <a:gdLst/>
              <a:ahLst/>
              <a:cxnLst/>
              <a:rect l="l" t="t" r="r" b="b"/>
              <a:pathLst>
                <a:path w="3717290" h="938529">
                  <a:moveTo>
                    <a:pt x="0" y="54355"/>
                  </a:moveTo>
                  <a:lnTo>
                    <a:pt x="4278" y="33164"/>
                  </a:lnTo>
                  <a:lnTo>
                    <a:pt x="15938" y="15890"/>
                  </a:lnTo>
                  <a:lnTo>
                    <a:pt x="33218" y="4260"/>
                  </a:lnTo>
                  <a:lnTo>
                    <a:pt x="54355" y="0"/>
                  </a:lnTo>
                  <a:lnTo>
                    <a:pt x="3662806" y="0"/>
                  </a:lnTo>
                  <a:lnTo>
                    <a:pt x="3683998" y="4260"/>
                  </a:lnTo>
                  <a:lnTo>
                    <a:pt x="3701272" y="15890"/>
                  </a:lnTo>
                  <a:lnTo>
                    <a:pt x="3712902" y="33164"/>
                  </a:lnTo>
                  <a:lnTo>
                    <a:pt x="3717162" y="54355"/>
                  </a:lnTo>
                  <a:lnTo>
                    <a:pt x="3717162" y="883919"/>
                  </a:lnTo>
                  <a:lnTo>
                    <a:pt x="3712902" y="905057"/>
                  </a:lnTo>
                  <a:lnTo>
                    <a:pt x="3701272" y="922337"/>
                  </a:lnTo>
                  <a:lnTo>
                    <a:pt x="3683998" y="933997"/>
                  </a:lnTo>
                  <a:lnTo>
                    <a:pt x="3662806" y="938275"/>
                  </a:lnTo>
                  <a:lnTo>
                    <a:pt x="54355" y="938275"/>
                  </a:lnTo>
                  <a:lnTo>
                    <a:pt x="33218" y="933997"/>
                  </a:lnTo>
                  <a:lnTo>
                    <a:pt x="15938" y="922337"/>
                  </a:lnTo>
                  <a:lnTo>
                    <a:pt x="4278" y="905057"/>
                  </a:lnTo>
                  <a:lnTo>
                    <a:pt x="0" y="883919"/>
                  </a:lnTo>
                  <a:lnTo>
                    <a:pt x="0" y="54355"/>
                  </a:lnTo>
                  <a:close/>
                </a:path>
              </a:pathLst>
            </a:custGeom>
            <a:ln w="9525">
              <a:solidFill>
                <a:srgbClr val="548ED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7214616" y="4589017"/>
            <a:ext cx="3717290" cy="938530"/>
          </a:xfrm>
          <a:prstGeom prst="rect">
            <a:avLst/>
          </a:prstGeom>
        </p:spPr>
        <p:txBody>
          <a:bodyPr wrap="square" lIns="0" tIns="19431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530"/>
              </a:spcBef>
            </a:pP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POTENSI</a:t>
            </a:r>
            <a:r>
              <a:rPr dirty="0" sz="2000" spc="-7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GENERASI</a:t>
            </a:r>
            <a:endParaRPr sz="2000">
              <a:latin typeface="Calibri"/>
              <a:cs typeface="Calibri"/>
            </a:endParaRPr>
          </a:p>
          <a:p>
            <a:pPr algn="ctr" marL="3175">
              <a:lnSpc>
                <a:spcPct val="100000"/>
              </a:lnSpc>
              <a:spcBef>
                <a:spcPts val="25"/>
              </a:spcBef>
            </a:pPr>
            <a:r>
              <a:rPr dirty="0" sz="1400" b="1">
                <a:solidFill>
                  <a:srgbClr val="FFFFFF"/>
                </a:solidFill>
                <a:latin typeface="Trebuchet MS"/>
                <a:cs typeface="Trebuchet MS"/>
              </a:rPr>
              <a:t>Rp</a:t>
            </a:r>
            <a:r>
              <a:rPr dirty="0" sz="1400" spc="-95" b="1">
                <a:solidFill>
                  <a:srgbClr val="FFFFFF"/>
                </a:solidFill>
                <a:latin typeface="Trebuchet MS"/>
                <a:cs typeface="Trebuchet MS"/>
              </a:rPr>
              <a:t> 164.010.000</a:t>
            </a:r>
            <a:r>
              <a:rPr dirty="0" sz="1400" spc="-20" b="1">
                <a:solidFill>
                  <a:srgbClr val="FFFFFF"/>
                </a:solidFill>
                <a:latin typeface="Trebuchet MS"/>
                <a:cs typeface="Trebuchet MS"/>
              </a:rPr>
              <a:t> Berulang</a:t>
            </a:r>
            <a:r>
              <a:rPr dirty="0" sz="1400" spc="-1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20" b="1">
                <a:solidFill>
                  <a:srgbClr val="FFFFFF"/>
                </a:solidFill>
                <a:latin typeface="Trebuchet MS"/>
                <a:cs typeface="Trebuchet MS"/>
              </a:rPr>
              <a:t>terus</a:t>
            </a:r>
            <a:r>
              <a:rPr dirty="0" sz="1400" spc="-114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Trebuchet MS"/>
                <a:cs typeface="Trebuchet MS"/>
              </a:rPr>
              <a:t>menerus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3023616" y="1897379"/>
            <a:ext cx="7950834" cy="3321050"/>
            <a:chOff x="3023616" y="1897379"/>
            <a:chExt cx="7950834" cy="3321050"/>
          </a:xfrm>
        </p:grpSpPr>
        <p:pic>
          <p:nvPicPr>
            <p:cNvPr id="40" name="object 4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82639" y="1897379"/>
              <a:ext cx="1167371" cy="233172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925820" y="1958466"/>
              <a:ext cx="1010285" cy="76200"/>
            </a:xfrm>
            <a:custGeom>
              <a:avLst/>
              <a:gdLst/>
              <a:ahLst/>
              <a:cxnLst/>
              <a:rect l="l" t="t" r="r" b="b"/>
              <a:pathLst>
                <a:path w="1010284" h="76200">
                  <a:moveTo>
                    <a:pt x="933957" y="0"/>
                  </a:moveTo>
                  <a:lnTo>
                    <a:pt x="933957" y="76200"/>
                  </a:lnTo>
                  <a:lnTo>
                    <a:pt x="984757" y="50800"/>
                  </a:lnTo>
                  <a:lnTo>
                    <a:pt x="946657" y="50800"/>
                  </a:lnTo>
                  <a:lnTo>
                    <a:pt x="946657" y="25400"/>
                  </a:lnTo>
                  <a:lnTo>
                    <a:pt x="984757" y="25400"/>
                  </a:lnTo>
                  <a:lnTo>
                    <a:pt x="933957" y="0"/>
                  </a:lnTo>
                  <a:close/>
                </a:path>
                <a:path w="1010284" h="76200">
                  <a:moveTo>
                    <a:pt x="933957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933957" y="50800"/>
                  </a:lnTo>
                  <a:lnTo>
                    <a:pt x="933957" y="25400"/>
                  </a:lnTo>
                  <a:close/>
                </a:path>
                <a:path w="1010284" h="76200">
                  <a:moveTo>
                    <a:pt x="984757" y="25400"/>
                  </a:moveTo>
                  <a:lnTo>
                    <a:pt x="946657" y="25400"/>
                  </a:lnTo>
                  <a:lnTo>
                    <a:pt x="946657" y="50800"/>
                  </a:lnTo>
                  <a:lnTo>
                    <a:pt x="984757" y="50800"/>
                  </a:lnTo>
                  <a:lnTo>
                    <a:pt x="1010157" y="38100"/>
                  </a:lnTo>
                  <a:lnTo>
                    <a:pt x="984757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82639" y="4985003"/>
              <a:ext cx="1167371" cy="233172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5925820" y="5045582"/>
              <a:ext cx="1010285" cy="76200"/>
            </a:xfrm>
            <a:custGeom>
              <a:avLst/>
              <a:gdLst/>
              <a:ahLst/>
              <a:cxnLst/>
              <a:rect l="l" t="t" r="r" b="b"/>
              <a:pathLst>
                <a:path w="1010284" h="76200">
                  <a:moveTo>
                    <a:pt x="933957" y="0"/>
                  </a:moveTo>
                  <a:lnTo>
                    <a:pt x="933957" y="76200"/>
                  </a:lnTo>
                  <a:lnTo>
                    <a:pt x="984757" y="50800"/>
                  </a:lnTo>
                  <a:lnTo>
                    <a:pt x="946657" y="50800"/>
                  </a:lnTo>
                  <a:lnTo>
                    <a:pt x="946657" y="25400"/>
                  </a:lnTo>
                  <a:lnTo>
                    <a:pt x="984757" y="25400"/>
                  </a:lnTo>
                  <a:lnTo>
                    <a:pt x="933957" y="0"/>
                  </a:lnTo>
                  <a:close/>
                </a:path>
                <a:path w="1010284" h="76200">
                  <a:moveTo>
                    <a:pt x="933957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933957" y="50800"/>
                  </a:lnTo>
                  <a:lnTo>
                    <a:pt x="933957" y="25400"/>
                  </a:lnTo>
                  <a:close/>
                </a:path>
                <a:path w="1010284" h="76200">
                  <a:moveTo>
                    <a:pt x="984757" y="25400"/>
                  </a:moveTo>
                  <a:lnTo>
                    <a:pt x="946657" y="25400"/>
                  </a:lnTo>
                  <a:lnTo>
                    <a:pt x="946657" y="50800"/>
                  </a:lnTo>
                  <a:lnTo>
                    <a:pt x="984757" y="50800"/>
                  </a:lnTo>
                  <a:lnTo>
                    <a:pt x="1010157" y="38100"/>
                  </a:lnTo>
                  <a:lnTo>
                    <a:pt x="984757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023616" y="3470173"/>
              <a:ext cx="615708" cy="234670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3066796" y="3531742"/>
              <a:ext cx="457200" cy="76200"/>
            </a:xfrm>
            <a:custGeom>
              <a:avLst/>
              <a:gdLst/>
              <a:ahLst/>
              <a:cxnLst/>
              <a:rect l="l" t="t" r="r" b="b"/>
              <a:pathLst>
                <a:path w="457200" h="76200">
                  <a:moveTo>
                    <a:pt x="381000" y="0"/>
                  </a:moveTo>
                  <a:lnTo>
                    <a:pt x="381000" y="76200"/>
                  </a:lnTo>
                  <a:lnTo>
                    <a:pt x="431800" y="50800"/>
                  </a:lnTo>
                  <a:lnTo>
                    <a:pt x="393700" y="50800"/>
                  </a:lnTo>
                  <a:lnTo>
                    <a:pt x="393700" y="25400"/>
                  </a:lnTo>
                  <a:lnTo>
                    <a:pt x="431800" y="25400"/>
                  </a:lnTo>
                  <a:lnTo>
                    <a:pt x="381000" y="0"/>
                  </a:lnTo>
                  <a:close/>
                </a:path>
                <a:path w="457200" h="76200">
                  <a:moveTo>
                    <a:pt x="381000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381000" y="50800"/>
                  </a:lnTo>
                  <a:lnTo>
                    <a:pt x="381000" y="25400"/>
                  </a:lnTo>
                  <a:close/>
                </a:path>
                <a:path w="457200" h="76200">
                  <a:moveTo>
                    <a:pt x="431800" y="25400"/>
                  </a:moveTo>
                  <a:lnTo>
                    <a:pt x="393700" y="25400"/>
                  </a:lnTo>
                  <a:lnTo>
                    <a:pt x="393700" y="50800"/>
                  </a:lnTo>
                  <a:lnTo>
                    <a:pt x="431800" y="50800"/>
                  </a:lnTo>
                  <a:lnTo>
                    <a:pt x="457200" y="38100"/>
                  </a:lnTo>
                  <a:lnTo>
                    <a:pt x="431800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167372" y="3108947"/>
              <a:ext cx="3806952" cy="963180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7214616" y="3133851"/>
              <a:ext cx="3717290" cy="871855"/>
            </a:xfrm>
            <a:custGeom>
              <a:avLst/>
              <a:gdLst/>
              <a:ahLst/>
              <a:cxnLst/>
              <a:rect l="l" t="t" r="r" b="b"/>
              <a:pathLst>
                <a:path w="3717290" h="871854">
                  <a:moveTo>
                    <a:pt x="3633469" y="0"/>
                  </a:moveTo>
                  <a:lnTo>
                    <a:pt x="83819" y="0"/>
                  </a:lnTo>
                  <a:lnTo>
                    <a:pt x="51167" y="6578"/>
                  </a:lnTo>
                  <a:lnTo>
                    <a:pt x="24526" y="24526"/>
                  </a:lnTo>
                  <a:lnTo>
                    <a:pt x="6578" y="51167"/>
                  </a:lnTo>
                  <a:lnTo>
                    <a:pt x="0" y="83820"/>
                  </a:lnTo>
                  <a:lnTo>
                    <a:pt x="0" y="788035"/>
                  </a:lnTo>
                  <a:lnTo>
                    <a:pt x="6578" y="820687"/>
                  </a:lnTo>
                  <a:lnTo>
                    <a:pt x="24526" y="847328"/>
                  </a:lnTo>
                  <a:lnTo>
                    <a:pt x="51167" y="865276"/>
                  </a:lnTo>
                  <a:lnTo>
                    <a:pt x="83819" y="871855"/>
                  </a:lnTo>
                  <a:lnTo>
                    <a:pt x="3633469" y="871855"/>
                  </a:lnTo>
                  <a:lnTo>
                    <a:pt x="3666049" y="865276"/>
                  </a:lnTo>
                  <a:lnTo>
                    <a:pt x="3692652" y="847328"/>
                  </a:lnTo>
                  <a:lnTo>
                    <a:pt x="3710586" y="820687"/>
                  </a:lnTo>
                  <a:lnTo>
                    <a:pt x="3717162" y="788035"/>
                  </a:lnTo>
                  <a:lnTo>
                    <a:pt x="3717162" y="83820"/>
                  </a:lnTo>
                  <a:lnTo>
                    <a:pt x="3710586" y="51167"/>
                  </a:lnTo>
                  <a:lnTo>
                    <a:pt x="3692651" y="24526"/>
                  </a:lnTo>
                  <a:lnTo>
                    <a:pt x="3666049" y="6578"/>
                  </a:lnTo>
                  <a:lnTo>
                    <a:pt x="363346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7214616" y="3133851"/>
              <a:ext cx="3717290" cy="871855"/>
            </a:xfrm>
            <a:custGeom>
              <a:avLst/>
              <a:gdLst/>
              <a:ahLst/>
              <a:cxnLst/>
              <a:rect l="l" t="t" r="r" b="b"/>
              <a:pathLst>
                <a:path w="3717290" h="871854">
                  <a:moveTo>
                    <a:pt x="0" y="83820"/>
                  </a:moveTo>
                  <a:lnTo>
                    <a:pt x="6578" y="51167"/>
                  </a:lnTo>
                  <a:lnTo>
                    <a:pt x="24526" y="24526"/>
                  </a:lnTo>
                  <a:lnTo>
                    <a:pt x="51167" y="6578"/>
                  </a:lnTo>
                  <a:lnTo>
                    <a:pt x="83819" y="0"/>
                  </a:lnTo>
                  <a:lnTo>
                    <a:pt x="3633469" y="0"/>
                  </a:lnTo>
                  <a:lnTo>
                    <a:pt x="3666049" y="6578"/>
                  </a:lnTo>
                  <a:lnTo>
                    <a:pt x="3692651" y="24526"/>
                  </a:lnTo>
                  <a:lnTo>
                    <a:pt x="3710586" y="51167"/>
                  </a:lnTo>
                  <a:lnTo>
                    <a:pt x="3717162" y="83820"/>
                  </a:lnTo>
                  <a:lnTo>
                    <a:pt x="3717162" y="788035"/>
                  </a:lnTo>
                  <a:lnTo>
                    <a:pt x="3710586" y="820687"/>
                  </a:lnTo>
                  <a:lnTo>
                    <a:pt x="3692652" y="847328"/>
                  </a:lnTo>
                  <a:lnTo>
                    <a:pt x="3666049" y="865276"/>
                  </a:lnTo>
                  <a:lnTo>
                    <a:pt x="3633469" y="871855"/>
                  </a:lnTo>
                  <a:lnTo>
                    <a:pt x="83819" y="871855"/>
                  </a:lnTo>
                  <a:lnTo>
                    <a:pt x="51167" y="865276"/>
                  </a:lnTo>
                  <a:lnTo>
                    <a:pt x="24526" y="847328"/>
                  </a:lnTo>
                  <a:lnTo>
                    <a:pt x="6578" y="820687"/>
                  </a:lnTo>
                  <a:lnTo>
                    <a:pt x="0" y="788035"/>
                  </a:lnTo>
                  <a:lnTo>
                    <a:pt x="0" y="83820"/>
                  </a:lnTo>
                  <a:close/>
                </a:path>
              </a:pathLst>
            </a:custGeom>
            <a:ln w="9525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/>
          <p:cNvSpPr txBox="1"/>
          <p:nvPr/>
        </p:nvSpPr>
        <p:spPr>
          <a:xfrm>
            <a:off x="7584440" y="3281933"/>
            <a:ext cx="2978150" cy="5492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FFFF"/>
                </a:solidFill>
                <a:latin typeface="Calibri"/>
                <a:cs typeface="Calibri"/>
              </a:rPr>
              <a:t>POTENSI</a:t>
            </a:r>
            <a:r>
              <a:rPr dirty="0" sz="2000" spc="-7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Calibri"/>
                <a:cs typeface="Calibri"/>
              </a:rPr>
              <a:t>REWARD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Rp</a:t>
            </a:r>
            <a:r>
              <a:rPr dirty="0" sz="14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152.750.000</a:t>
            </a:r>
            <a:r>
              <a:rPr dirty="0" sz="1400" spc="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Berulang</a:t>
            </a:r>
            <a:r>
              <a:rPr dirty="0" sz="14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terus</a:t>
            </a:r>
            <a:r>
              <a:rPr dirty="0" sz="14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menerus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81659" y="6482283"/>
            <a:ext cx="17729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GUARDIAN125</a:t>
            </a:r>
            <a:r>
              <a:rPr dirty="0" sz="800" spc="-70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40" b="1">
                <a:solidFill>
                  <a:srgbClr val="B8BBC5"/>
                </a:solidFill>
                <a:latin typeface="Trebuchet MS"/>
                <a:cs typeface="Trebuchet MS"/>
              </a:rPr>
              <a:t>•</a:t>
            </a:r>
            <a:r>
              <a:rPr dirty="0" sz="800" spc="-25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ENTREPRENEURSHIP</a:t>
            </a:r>
            <a:endParaRPr sz="800">
              <a:latin typeface="Trebuchet MS"/>
              <a:cs typeface="Trebuchet MS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3710940" y="3470173"/>
            <a:ext cx="7263765" cy="3214370"/>
            <a:chOff x="3710940" y="3470173"/>
            <a:chExt cx="7263765" cy="3214370"/>
          </a:xfrm>
        </p:grpSpPr>
        <p:pic>
          <p:nvPicPr>
            <p:cNvPr id="52" name="object 5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873496" y="3470173"/>
              <a:ext cx="1167371" cy="234670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5915660" y="3531743"/>
              <a:ext cx="1010285" cy="76200"/>
            </a:xfrm>
            <a:custGeom>
              <a:avLst/>
              <a:gdLst/>
              <a:ahLst/>
              <a:cxnLst/>
              <a:rect l="l" t="t" r="r" b="b"/>
              <a:pathLst>
                <a:path w="1010284" h="76200">
                  <a:moveTo>
                    <a:pt x="933831" y="0"/>
                  </a:moveTo>
                  <a:lnTo>
                    <a:pt x="933831" y="76200"/>
                  </a:lnTo>
                  <a:lnTo>
                    <a:pt x="984631" y="50800"/>
                  </a:lnTo>
                  <a:lnTo>
                    <a:pt x="946531" y="50800"/>
                  </a:lnTo>
                  <a:lnTo>
                    <a:pt x="946531" y="25400"/>
                  </a:lnTo>
                  <a:lnTo>
                    <a:pt x="984631" y="25400"/>
                  </a:lnTo>
                  <a:lnTo>
                    <a:pt x="933831" y="0"/>
                  </a:lnTo>
                  <a:close/>
                </a:path>
                <a:path w="1010284" h="76200">
                  <a:moveTo>
                    <a:pt x="933831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933831" y="50800"/>
                  </a:lnTo>
                  <a:lnTo>
                    <a:pt x="933831" y="25400"/>
                  </a:lnTo>
                  <a:close/>
                </a:path>
                <a:path w="1010284" h="76200">
                  <a:moveTo>
                    <a:pt x="984631" y="25400"/>
                  </a:moveTo>
                  <a:lnTo>
                    <a:pt x="946531" y="25400"/>
                  </a:lnTo>
                  <a:lnTo>
                    <a:pt x="946531" y="50800"/>
                  </a:lnTo>
                  <a:lnTo>
                    <a:pt x="984631" y="50800"/>
                  </a:lnTo>
                  <a:lnTo>
                    <a:pt x="1010031" y="38100"/>
                  </a:lnTo>
                  <a:lnTo>
                    <a:pt x="984631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710940" y="5981700"/>
              <a:ext cx="7263383" cy="70253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768596" y="6063996"/>
              <a:ext cx="5146548" cy="614197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757803" y="6006426"/>
              <a:ext cx="7174230" cy="612775"/>
            </a:xfrm>
            <a:custGeom>
              <a:avLst/>
              <a:gdLst/>
              <a:ahLst/>
              <a:cxnLst/>
              <a:rect l="l" t="t" r="r" b="b"/>
              <a:pathLst>
                <a:path w="7174230" h="612775">
                  <a:moveTo>
                    <a:pt x="7071868" y="0"/>
                  </a:moveTo>
                  <a:lnTo>
                    <a:pt x="102108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7"/>
                  </a:lnTo>
                  <a:lnTo>
                    <a:pt x="0" y="510539"/>
                  </a:lnTo>
                  <a:lnTo>
                    <a:pt x="8024" y="550283"/>
                  </a:lnTo>
                  <a:lnTo>
                    <a:pt x="29908" y="582739"/>
                  </a:lnTo>
                  <a:lnTo>
                    <a:pt x="62364" y="604623"/>
                  </a:lnTo>
                  <a:lnTo>
                    <a:pt x="102108" y="612647"/>
                  </a:lnTo>
                  <a:lnTo>
                    <a:pt x="7071868" y="612647"/>
                  </a:lnTo>
                  <a:lnTo>
                    <a:pt x="7111611" y="604623"/>
                  </a:lnTo>
                  <a:lnTo>
                    <a:pt x="7144067" y="582739"/>
                  </a:lnTo>
                  <a:lnTo>
                    <a:pt x="7165951" y="550283"/>
                  </a:lnTo>
                  <a:lnTo>
                    <a:pt x="7173976" y="510539"/>
                  </a:lnTo>
                  <a:lnTo>
                    <a:pt x="7173976" y="102107"/>
                  </a:lnTo>
                  <a:lnTo>
                    <a:pt x="7165951" y="62364"/>
                  </a:lnTo>
                  <a:lnTo>
                    <a:pt x="7144067" y="29908"/>
                  </a:lnTo>
                  <a:lnTo>
                    <a:pt x="7111611" y="8024"/>
                  </a:lnTo>
                  <a:lnTo>
                    <a:pt x="70718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3757803" y="6006426"/>
              <a:ext cx="7174230" cy="612775"/>
            </a:xfrm>
            <a:custGeom>
              <a:avLst/>
              <a:gdLst/>
              <a:ahLst/>
              <a:cxnLst/>
              <a:rect l="l" t="t" r="r" b="b"/>
              <a:pathLst>
                <a:path w="7174230" h="612775">
                  <a:moveTo>
                    <a:pt x="0" y="102107"/>
                  </a:moveTo>
                  <a:lnTo>
                    <a:pt x="8024" y="62364"/>
                  </a:lnTo>
                  <a:lnTo>
                    <a:pt x="29908" y="29908"/>
                  </a:lnTo>
                  <a:lnTo>
                    <a:pt x="62364" y="8024"/>
                  </a:lnTo>
                  <a:lnTo>
                    <a:pt x="102108" y="0"/>
                  </a:lnTo>
                  <a:lnTo>
                    <a:pt x="7071868" y="0"/>
                  </a:lnTo>
                  <a:lnTo>
                    <a:pt x="7111611" y="8024"/>
                  </a:lnTo>
                  <a:lnTo>
                    <a:pt x="7144067" y="29908"/>
                  </a:lnTo>
                  <a:lnTo>
                    <a:pt x="7165951" y="62364"/>
                  </a:lnTo>
                  <a:lnTo>
                    <a:pt x="7173976" y="102107"/>
                  </a:lnTo>
                  <a:lnTo>
                    <a:pt x="7173976" y="510539"/>
                  </a:lnTo>
                  <a:lnTo>
                    <a:pt x="7165951" y="550283"/>
                  </a:lnTo>
                  <a:lnTo>
                    <a:pt x="7144067" y="582739"/>
                  </a:lnTo>
                  <a:lnTo>
                    <a:pt x="7111611" y="604623"/>
                  </a:lnTo>
                  <a:lnTo>
                    <a:pt x="7071868" y="612647"/>
                  </a:lnTo>
                  <a:lnTo>
                    <a:pt x="102108" y="612647"/>
                  </a:lnTo>
                  <a:lnTo>
                    <a:pt x="62364" y="604623"/>
                  </a:lnTo>
                  <a:lnTo>
                    <a:pt x="29908" y="582739"/>
                  </a:lnTo>
                  <a:lnTo>
                    <a:pt x="8024" y="550283"/>
                  </a:lnTo>
                  <a:lnTo>
                    <a:pt x="0" y="510539"/>
                  </a:lnTo>
                  <a:lnTo>
                    <a:pt x="0" y="102107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" name="object 58"/>
          <p:cNvSpPr txBox="1"/>
          <p:nvPr/>
        </p:nvSpPr>
        <p:spPr>
          <a:xfrm>
            <a:off x="4952491" y="6132067"/>
            <a:ext cx="474218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0" b="1">
                <a:latin typeface="Calibri"/>
                <a:cs typeface="Calibri"/>
              </a:rPr>
              <a:t>V</a:t>
            </a:r>
            <a:r>
              <a:rPr dirty="0" sz="2000" spc="-19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O</a:t>
            </a:r>
            <a:r>
              <a:rPr dirty="0" sz="2000" spc="-15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U</a:t>
            </a:r>
            <a:r>
              <a:rPr dirty="0" sz="2000" spc="-160" b="1">
                <a:latin typeface="Calibri"/>
                <a:cs typeface="Calibri"/>
              </a:rPr>
              <a:t> </a:t>
            </a:r>
            <a:r>
              <a:rPr dirty="0" sz="2000" spc="-20" b="1">
                <a:latin typeface="Calibri"/>
                <a:cs typeface="Calibri"/>
              </a:rPr>
              <a:t>C</a:t>
            </a:r>
            <a:r>
              <a:rPr dirty="0" sz="2000" spc="-16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H</a:t>
            </a:r>
            <a:r>
              <a:rPr dirty="0" sz="2000" spc="-16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E</a:t>
            </a:r>
            <a:r>
              <a:rPr dirty="0" sz="2000" spc="-15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R</a:t>
            </a:r>
            <a:r>
              <a:rPr dirty="0" sz="2000" spc="65" b="1">
                <a:latin typeface="Calibri"/>
                <a:cs typeface="Calibri"/>
              </a:rPr>
              <a:t>  </a:t>
            </a:r>
            <a:r>
              <a:rPr dirty="0" sz="2000" b="1">
                <a:latin typeface="Calibri"/>
                <a:cs typeface="Calibri"/>
              </a:rPr>
              <a:t>U</a:t>
            </a:r>
            <a:r>
              <a:rPr dirty="0" sz="2000" spc="-15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M</a:t>
            </a:r>
            <a:r>
              <a:rPr dirty="0" sz="2000" spc="-15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R</a:t>
            </a:r>
            <a:r>
              <a:rPr dirty="0" sz="2000" spc="-17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O</a:t>
            </a:r>
            <a:r>
              <a:rPr dirty="0" sz="2000" spc="-15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H</a:t>
            </a:r>
            <a:r>
              <a:rPr dirty="0" sz="2000" spc="55" b="1">
                <a:latin typeface="Calibri"/>
                <a:cs typeface="Calibri"/>
              </a:rPr>
              <a:t>  </a:t>
            </a:r>
            <a:r>
              <a:rPr dirty="0" sz="2000" spc="-10" b="1">
                <a:latin typeface="Calibri"/>
                <a:cs typeface="Calibri"/>
              </a:rPr>
              <a:t>S</a:t>
            </a:r>
            <a:r>
              <a:rPr dirty="0" sz="2000" spc="-14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E</a:t>
            </a:r>
            <a:r>
              <a:rPr dirty="0" sz="2000" spc="-160" b="1">
                <a:latin typeface="Calibri"/>
                <a:cs typeface="Calibri"/>
              </a:rPr>
              <a:t> </a:t>
            </a:r>
            <a:r>
              <a:rPr dirty="0" sz="2000" spc="-20" b="1">
                <a:latin typeface="Calibri"/>
                <a:cs typeface="Calibri"/>
              </a:rPr>
              <a:t>B</a:t>
            </a:r>
            <a:r>
              <a:rPr dirty="0" sz="2000" spc="-1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E</a:t>
            </a:r>
            <a:r>
              <a:rPr dirty="0" sz="2000" spc="-18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S</a:t>
            </a:r>
            <a:r>
              <a:rPr dirty="0" sz="2000" spc="-18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</a:t>
            </a:r>
            <a:r>
              <a:rPr dirty="0" sz="2000" spc="-16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R</a:t>
            </a:r>
            <a:r>
              <a:rPr dirty="0" sz="2000" spc="80" b="1">
                <a:latin typeface="Calibri"/>
                <a:cs typeface="Calibri"/>
              </a:rPr>
              <a:t>  </a:t>
            </a:r>
            <a:r>
              <a:rPr dirty="0" sz="2000" b="1">
                <a:latin typeface="Calibri"/>
                <a:cs typeface="Calibri"/>
              </a:rPr>
              <a:t>3</a:t>
            </a:r>
            <a:r>
              <a:rPr dirty="0" sz="2000" spc="65" b="1">
                <a:latin typeface="Calibri"/>
                <a:cs typeface="Calibri"/>
              </a:rPr>
              <a:t>  </a:t>
            </a:r>
            <a:r>
              <a:rPr dirty="0" sz="2000" b="1">
                <a:latin typeface="Calibri"/>
                <a:cs typeface="Calibri"/>
              </a:rPr>
              <a:t>J</a:t>
            </a:r>
            <a:r>
              <a:rPr dirty="0" sz="2000" spc="-16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U</a:t>
            </a:r>
            <a:r>
              <a:rPr dirty="0" sz="2000" spc="-160" b="1">
                <a:latin typeface="Calibri"/>
                <a:cs typeface="Calibri"/>
              </a:rPr>
              <a:t> </a:t>
            </a:r>
            <a:r>
              <a:rPr dirty="0" sz="2000" spc="45" b="1">
                <a:latin typeface="Calibri"/>
                <a:cs typeface="Calibri"/>
              </a:rPr>
              <a:t>TA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80D1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116205"/>
            <a:chOff x="0" y="0"/>
            <a:chExt cx="12192000" cy="1162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11569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40"/>
              <a:ext cx="12189460" cy="55244"/>
            </a:xfrm>
            <a:custGeom>
              <a:avLst/>
              <a:gdLst/>
              <a:ahLst/>
              <a:cxnLst/>
              <a:rect l="l" t="t" r="r" b="b"/>
              <a:pathLst>
                <a:path w="12189460" h="55244">
                  <a:moveTo>
                    <a:pt x="6428862" y="0"/>
                  </a:moveTo>
                  <a:lnTo>
                    <a:pt x="2558501" y="5056"/>
                  </a:lnTo>
                  <a:lnTo>
                    <a:pt x="644470" y="15116"/>
                  </a:lnTo>
                  <a:lnTo>
                    <a:pt x="140567" y="21517"/>
                  </a:lnTo>
                  <a:lnTo>
                    <a:pt x="27439" y="24776"/>
                  </a:lnTo>
                  <a:lnTo>
                    <a:pt x="0" y="27391"/>
                  </a:lnTo>
                  <a:lnTo>
                    <a:pt x="567" y="27768"/>
                  </a:lnTo>
                  <a:lnTo>
                    <a:pt x="123818" y="32909"/>
                  </a:lnTo>
                  <a:lnTo>
                    <a:pt x="510232" y="38380"/>
                  </a:lnTo>
                  <a:lnTo>
                    <a:pt x="2011141" y="47742"/>
                  </a:lnTo>
                  <a:lnTo>
                    <a:pt x="5760089" y="54782"/>
                  </a:lnTo>
                  <a:lnTo>
                    <a:pt x="9630450" y="49726"/>
                  </a:lnTo>
                  <a:lnTo>
                    <a:pt x="11544481" y="39665"/>
                  </a:lnTo>
                  <a:lnTo>
                    <a:pt x="12048384" y="33264"/>
                  </a:lnTo>
                  <a:lnTo>
                    <a:pt x="12161512" y="30005"/>
                  </a:lnTo>
                  <a:lnTo>
                    <a:pt x="12188952" y="27391"/>
                  </a:lnTo>
                  <a:lnTo>
                    <a:pt x="12188384" y="27014"/>
                  </a:lnTo>
                  <a:lnTo>
                    <a:pt x="12065133" y="21873"/>
                  </a:lnTo>
                  <a:lnTo>
                    <a:pt x="11678719" y="16402"/>
                  </a:lnTo>
                  <a:lnTo>
                    <a:pt x="10177810" y="7039"/>
                  </a:lnTo>
                  <a:lnTo>
                    <a:pt x="6428862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460248" y="419041"/>
            <a:ext cx="1041400" cy="113030"/>
            <a:chOff x="460248" y="419041"/>
            <a:chExt cx="1041400" cy="11303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0248" y="419041"/>
              <a:ext cx="1040879" cy="11283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02920" y="438911"/>
              <a:ext cx="960119" cy="32384"/>
            </a:xfrm>
            <a:custGeom>
              <a:avLst/>
              <a:gdLst/>
              <a:ahLst/>
              <a:cxnLst/>
              <a:rect l="l" t="t" r="r" b="b"/>
              <a:pathLst>
                <a:path w="960119" h="32384">
                  <a:moveTo>
                    <a:pt x="960119" y="0"/>
                  </a:moveTo>
                  <a:lnTo>
                    <a:pt x="0" y="0"/>
                  </a:lnTo>
                  <a:lnTo>
                    <a:pt x="0" y="32003"/>
                  </a:lnTo>
                  <a:lnTo>
                    <a:pt x="960119" y="32003"/>
                  </a:lnTo>
                  <a:lnTo>
                    <a:pt x="960119" y="0"/>
                  </a:lnTo>
                  <a:close/>
                </a:path>
              </a:pathLst>
            </a:custGeom>
            <a:solidFill>
              <a:srgbClr val="D3AE37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0" y="4917954"/>
            <a:ext cx="12192000" cy="1940560"/>
            <a:chOff x="0" y="4917954"/>
            <a:chExt cx="12192000" cy="194056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673592"/>
              <a:ext cx="12192000" cy="18440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6693475"/>
              <a:ext cx="12189460" cy="164465"/>
            </a:xfrm>
            <a:custGeom>
              <a:avLst/>
              <a:gdLst/>
              <a:ahLst/>
              <a:cxnLst/>
              <a:rect l="l" t="t" r="r" b="b"/>
              <a:pathLst>
                <a:path w="12189460" h="164465">
                  <a:moveTo>
                    <a:pt x="6343623" y="0"/>
                  </a:moveTo>
                  <a:lnTo>
                    <a:pt x="4876067" y="1577"/>
                  </a:lnTo>
                  <a:lnTo>
                    <a:pt x="3525200" y="7580"/>
                  </a:lnTo>
                  <a:lnTo>
                    <a:pt x="2395913" y="16813"/>
                  </a:lnTo>
                  <a:lnTo>
                    <a:pt x="1546025" y="27451"/>
                  </a:lnTo>
                  <a:lnTo>
                    <a:pt x="981859" y="37416"/>
                  </a:lnTo>
                  <a:lnTo>
                    <a:pt x="599921" y="46578"/>
                  </a:lnTo>
                  <a:lnTo>
                    <a:pt x="357203" y="54400"/>
                  </a:lnTo>
                  <a:lnTo>
                    <a:pt x="214196" y="60522"/>
                  </a:lnTo>
                  <a:lnTo>
                    <a:pt x="121813" y="65775"/>
                  </a:lnTo>
                  <a:lnTo>
                    <a:pt x="66079" y="70066"/>
                  </a:lnTo>
                  <a:lnTo>
                    <a:pt x="19872" y="75533"/>
                  </a:lnTo>
                  <a:lnTo>
                    <a:pt x="0" y="82228"/>
                  </a:lnTo>
                  <a:lnTo>
                    <a:pt x="557" y="83353"/>
                  </a:lnTo>
                  <a:lnTo>
                    <a:pt x="66079" y="94389"/>
                  </a:lnTo>
                  <a:lnTo>
                    <a:pt x="121813" y="98681"/>
                  </a:lnTo>
                  <a:lnTo>
                    <a:pt x="193738" y="102893"/>
                  </a:lnTo>
                  <a:lnTo>
                    <a:pt x="330992" y="109049"/>
                  </a:lnTo>
                  <a:lnTo>
                    <a:pt x="533836" y="115960"/>
                  </a:lnTo>
                  <a:lnTo>
                    <a:pt x="858486" y="124367"/>
                  </a:lnTo>
                  <a:lnTo>
                    <a:pt x="1345820" y="133816"/>
                  </a:lnTo>
                  <a:lnTo>
                    <a:pt x="2096054" y="144338"/>
                  </a:lnTo>
                  <a:lnTo>
                    <a:pt x="3108505" y="153986"/>
                  </a:lnTo>
                  <a:lnTo>
                    <a:pt x="4410511" y="161342"/>
                  </a:lnTo>
                  <a:lnTo>
                    <a:pt x="5845328" y="164456"/>
                  </a:lnTo>
                  <a:lnTo>
                    <a:pt x="7312884" y="162879"/>
                  </a:lnTo>
                  <a:lnTo>
                    <a:pt x="8663751" y="156875"/>
                  </a:lnTo>
                  <a:lnTo>
                    <a:pt x="9793038" y="147642"/>
                  </a:lnTo>
                  <a:lnTo>
                    <a:pt x="10642926" y="137004"/>
                  </a:lnTo>
                  <a:lnTo>
                    <a:pt x="11207092" y="127039"/>
                  </a:lnTo>
                  <a:lnTo>
                    <a:pt x="11589030" y="117877"/>
                  </a:lnTo>
                  <a:lnTo>
                    <a:pt x="11831748" y="110055"/>
                  </a:lnTo>
                  <a:lnTo>
                    <a:pt x="11974755" y="103933"/>
                  </a:lnTo>
                  <a:lnTo>
                    <a:pt x="12067138" y="98681"/>
                  </a:lnTo>
                  <a:lnTo>
                    <a:pt x="12122872" y="94389"/>
                  </a:lnTo>
                  <a:lnTo>
                    <a:pt x="12169079" y="88922"/>
                  </a:lnTo>
                  <a:lnTo>
                    <a:pt x="12188952" y="82228"/>
                  </a:lnTo>
                  <a:lnTo>
                    <a:pt x="12188394" y="81103"/>
                  </a:lnTo>
                  <a:lnTo>
                    <a:pt x="12122872" y="70066"/>
                  </a:lnTo>
                  <a:lnTo>
                    <a:pt x="12067138" y="65775"/>
                  </a:lnTo>
                  <a:lnTo>
                    <a:pt x="11995213" y="61562"/>
                  </a:lnTo>
                  <a:lnTo>
                    <a:pt x="11857959" y="55406"/>
                  </a:lnTo>
                  <a:lnTo>
                    <a:pt x="11655115" y="48495"/>
                  </a:lnTo>
                  <a:lnTo>
                    <a:pt x="11330465" y="40088"/>
                  </a:lnTo>
                  <a:lnTo>
                    <a:pt x="10843131" y="30639"/>
                  </a:lnTo>
                  <a:lnTo>
                    <a:pt x="10092897" y="20117"/>
                  </a:lnTo>
                  <a:lnTo>
                    <a:pt x="9080446" y="10469"/>
                  </a:lnTo>
                  <a:lnTo>
                    <a:pt x="7778440" y="3114"/>
                  </a:lnTo>
                  <a:lnTo>
                    <a:pt x="6343623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917954"/>
              <a:ext cx="2598420" cy="194004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0" y="4937760"/>
              <a:ext cx="2560320" cy="1920239"/>
            </a:xfrm>
            <a:custGeom>
              <a:avLst/>
              <a:gdLst/>
              <a:ahLst/>
              <a:cxnLst/>
              <a:rect l="l" t="t" r="r" b="b"/>
              <a:pathLst>
                <a:path w="2560320" h="1920240">
                  <a:moveTo>
                    <a:pt x="731520" y="0"/>
                  </a:moveTo>
                  <a:lnTo>
                    <a:pt x="676621" y="606"/>
                  </a:lnTo>
                  <a:lnTo>
                    <a:pt x="622124" y="2413"/>
                  </a:lnTo>
                  <a:lnTo>
                    <a:pt x="568053" y="5404"/>
                  </a:lnTo>
                  <a:lnTo>
                    <a:pt x="514428" y="9562"/>
                  </a:lnTo>
                  <a:lnTo>
                    <a:pt x="461273" y="14870"/>
                  </a:lnTo>
                  <a:lnTo>
                    <a:pt x="408610" y="21312"/>
                  </a:lnTo>
                  <a:lnTo>
                    <a:pt x="356463" y="28869"/>
                  </a:lnTo>
                  <a:lnTo>
                    <a:pt x="304853" y="37526"/>
                  </a:lnTo>
                  <a:lnTo>
                    <a:pt x="253804" y="47264"/>
                  </a:lnTo>
                  <a:lnTo>
                    <a:pt x="203338" y="58068"/>
                  </a:lnTo>
                  <a:lnTo>
                    <a:pt x="153477" y="69921"/>
                  </a:lnTo>
                  <a:lnTo>
                    <a:pt x="104245" y="82804"/>
                  </a:lnTo>
                  <a:lnTo>
                    <a:pt x="55663" y="96702"/>
                  </a:lnTo>
                  <a:lnTo>
                    <a:pt x="7755" y="111597"/>
                  </a:lnTo>
                  <a:lnTo>
                    <a:pt x="0" y="114205"/>
                  </a:lnTo>
                  <a:lnTo>
                    <a:pt x="0" y="1920239"/>
                  </a:lnTo>
                  <a:lnTo>
                    <a:pt x="2408040" y="1920239"/>
                  </a:lnTo>
                  <a:lnTo>
                    <a:pt x="2411516" y="1914424"/>
                  </a:lnTo>
                  <a:lnTo>
                    <a:pt x="2431377" y="1878493"/>
                  </a:lnTo>
                  <a:lnTo>
                    <a:pt x="2449909" y="1842057"/>
                  </a:lnTo>
                  <a:lnTo>
                    <a:pt x="2467087" y="1805132"/>
                  </a:lnTo>
                  <a:lnTo>
                    <a:pt x="2482891" y="1767737"/>
                  </a:lnTo>
                  <a:lnTo>
                    <a:pt x="2497297" y="1729887"/>
                  </a:lnTo>
                  <a:lnTo>
                    <a:pt x="2510282" y="1691600"/>
                  </a:lnTo>
                  <a:lnTo>
                    <a:pt x="2521825" y="1652893"/>
                  </a:lnTo>
                  <a:lnTo>
                    <a:pt x="2531902" y="1613782"/>
                  </a:lnTo>
                  <a:lnTo>
                    <a:pt x="2540491" y="1574285"/>
                  </a:lnTo>
                  <a:lnTo>
                    <a:pt x="2547569" y="1534419"/>
                  </a:lnTo>
                  <a:lnTo>
                    <a:pt x="2553113" y="1494200"/>
                  </a:lnTo>
                  <a:lnTo>
                    <a:pt x="2557102" y="1453646"/>
                  </a:lnTo>
                  <a:lnTo>
                    <a:pt x="2559511" y="1412774"/>
                  </a:lnTo>
                  <a:lnTo>
                    <a:pt x="2560320" y="1371599"/>
                  </a:lnTo>
                  <a:lnTo>
                    <a:pt x="2559511" y="1330423"/>
                  </a:lnTo>
                  <a:lnTo>
                    <a:pt x="2557102" y="1289549"/>
                  </a:lnTo>
                  <a:lnTo>
                    <a:pt x="2553113" y="1248993"/>
                  </a:lnTo>
                  <a:lnTo>
                    <a:pt x="2547569" y="1208773"/>
                  </a:lnTo>
                  <a:lnTo>
                    <a:pt x="2540491" y="1168905"/>
                  </a:lnTo>
                  <a:lnTo>
                    <a:pt x="2531902" y="1129407"/>
                  </a:lnTo>
                  <a:lnTo>
                    <a:pt x="2521825" y="1090295"/>
                  </a:lnTo>
                  <a:lnTo>
                    <a:pt x="2510282" y="1051587"/>
                  </a:lnTo>
                  <a:lnTo>
                    <a:pt x="2497297" y="1013299"/>
                  </a:lnTo>
                  <a:lnTo>
                    <a:pt x="2482891" y="975448"/>
                  </a:lnTo>
                  <a:lnTo>
                    <a:pt x="2467087" y="938052"/>
                  </a:lnTo>
                  <a:lnTo>
                    <a:pt x="2449909" y="901127"/>
                  </a:lnTo>
                  <a:lnTo>
                    <a:pt x="2431377" y="864690"/>
                  </a:lnTo>
                  <a:lnTo>
                    <a:pt x="2411516" y="828759"/>
                  </a:lnTo>
                  <a:lnTo>
                    <a:pt x="2390348" y="793350"/>
                  </a:lnTo>
                  <a:lnTo>
                    <a:pt x="2367896" y="758480"/>
                  </a:lnTo>
                  <a:lnTo>
                    <a:pt x="2344181" y="724166"/>
                  </a:lnTo>
                  <a:lnTo>
                    <a:pt x="2319227" y="690425"/>
                  </a:lnTo>
                  <a:lnTo>
                    <a:pt x="2293056" y="657274"/>
                  </a:lnTo>
                  <a:lnTo>
                    <a:pt x="2265692" y="624731"/>
                  </a:lnTo>
                  <a:lnTo>
                    <a:pt x="2237156" y="592811"/>
                  </a:lnTo>
                  <a:lnTo>
                    <a:pt x="2207471" y="561533"/>
                  </a:lnTo>
                  <a:lnTo>
                    <a:pt x="2176660" y="530912"/>
                  </a:lnTo>
                  <a:lnTo>
                    <a:pt x="2144745" y="500966"/>
                  </a:lnTo>
                  <a:lnTo>
                    <a:pt x="2111750" y="471712"/>
                  </a:lnTo>
                  <a:lnTo>
                    <a:pt x="2077696" y="443168"/>
                  </a:lnTo>
                  <a:lnTo>
                    <a:pt x="2042607" y="415348"/>
                  </a:lnTo>
                  <a:lnTo>
                    <a:pt x="2006505" y="388272"/>
                  </a:lnTo>
                  <a:lnTo>
                    <a:pt x="1969412" y="361956"/>
                  </a:lnTo>
                  <a:lnTo>
                    <a:pt x="1931352" y="336416"/>
                  </a:lnTo>
                  <a:lnTo>
                    <a:pt x="1892346" y="311670"/>
                  </a:lnTo>
                  <a:lnTo>
                    <a:pt x="1852418" y="287735"/>
                  </a:lnTo>
                  <a:lnTo>
                    <a:pt x="1811590" y="264627"/>
                  </a:lnTo>
                  <a:lnTo>
                    <a:pt x="1769885" y="242364"/>
                  </a:lnTo>
                  <a:lnTo>
                    <a:pt x="1727326" y="220962"/>
                  </a:lnTo>
                  <a:lnTo>
                    <a:pt x="1683934" y="200439"/>
                  </a:lnTo>
                  <a:lnTo>
                    <a:pt x="1639733" y="180812"/>
                  </a:lnTo>
                  <a:lnTo>
                    <a:pt x="1594746" y="162097"/>
                  </a:lnTo>
                  <a:lnTo>
                    <a:pt x="1548994" y="144312"/>
                  </a:lnTo>
                  <a:lnTo>
                    <a:pt x="1502501" y="127473"/>
                  </a:lnTo>
                  <a:lnTo>
                    <a:pt x="1455289" y="111597"/>
                  </a:lnTo>
                  <a:lnTo>
                    <a:pt x="1407381" y="96702"/>
                  </a:lnTo>
                  <a:lnTo>
                    <a:pt x="1358799" y="82804"/>
                  </a:lnTo>
                  <a:lnTo>
                    <a:pt x="1309567" y="69921"/>
                  </a:lnTo>
                  <a:lnTo>
                    <a:pt x="1259706" y="58068"/>
                  </a:lnTo>
                  <a:lnTo>
                    <a:pt x="1209239" y="47264"/>
                  </a:lnTo>
                  <a:lnTo>
                    <a:pt x="1158190" y="37526"/>
                  </a:lnTo>
                  <a:lnTo>
                    <a:pt x="1106580" y="28869"/>
                  </a:lnTo>
                  <a:lnTo>
                    <a:pt x="1054432" y="21312"/>
                  </a:lnTo>
                  <a:lnTo>
                    <a:pt x="1001769" y="14870"/>
                  </a:lnTo>
                  <a:lnTo>
                    <a:pt x="948614" y="9562"/>
                  </a:lnTo>
                  <a:lnTo>
                    <a:pt x="894988" y="5404"/>
                  </a:lnTo>
                  <a:lnTo>
                    <a:pt x="840916" y="2413"/>
                  </a:lnTo>
                  <a:lnTo>
                    <a:pt x="786419" y="606"/>
                  </a:lnTo>
                  <a:lnTo>
                    <a:pt x="731520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502919" y="234161"/>
            <a:ext cx="1838960" cy="6391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35"/>
              </a:lnSpc>
            </a:pPr>
            <a:r>
              <a:rPr dirty="0" sz="1000" spc="-25" b="1">
                <a:solidFill>
                  <a:srgbClr val="D3AE37"/>
                </a:solidFill>
                <a:latin typeface="Trebuchet MS"/>
                <a:cs typeface="Trebuchet MS"/>
              </a:rPr>
              <a:t>16</a:t>
            </a:r>
            <a:endParaRPr sz="10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1015"/>
              </a:spcBef>
            </a:pPr>
            <a:r>
              <a:rPr dirty="0" sz="1000" spc="-10" b="1">
                <a:solidFill>
                  <a:srgbClr val="D3AE37"/>
                </a:solidFill>
                <a:latin typeface="Trebuchet MS"/>
                <a:cs typeface="Trebuchet MS"/>
              </a:rPr>
              <a:t>INCOME</a:t>
            </a: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65"/>
              </a:spcBef>
            </a:pPr>
            <a:endParaRPr sz="1000">
              <a:latin typeface="Trebuchet MS"/>
              <a:cs typeface="Trebuchet MS"/>
            </a:endParaRPr>
          </a:p>
          <a:p>
            <a:pPr marL="90805">
              <a:lnSpc>
                <a:spcPct val="100000"/>
              </a:lnSpc>
            </a:pP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GUARDIAN125</a:t>
            </a:r>
            <a:r>
              <a:rPr dirty="0" sz="800" spc="-70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40" b="1">
                <a:solidFill>
                  <a:srgbClr val="B8BBC5"/>
                </a:solidFill>
                <a:latin typeface="Trebuchet MS"/>
                <a:cs typeface="Trebuchet MS"/>
              </a:rPr>
              <a:t>•</a:t>
            </a:r>
            <a:r>
              <a:rPr dirty="0" sz="800" spc="-25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ENTREPRENEURSHIP</a:t>
            </a:r>
            <a:endParaRPr sz="8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897879" y="0"/>
            <a:ext cx="4360545" cy="6858000"/>
            <a:chOff x="5897879" y="0"/>
            <a:chExt cx="4360545" cy="685800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97879" y="0"/>
              <a:ext cx="4360164" cy="68580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941313" y="18286"/>
              <a:ext cx="4279900" cy="6840220"/>
            </a:xfrm>
            <a:custGeom>
              <a:avLst/>
              <a:gdLst/>
              <a:ahLst/>
              <a:cxnLst/>
              <a:rect l="l" t="t" r="r" b="b"/>
              <a:pathLst>
                <a:path w="4279900" h="6840220">
                  <a:moveTo>
                    <a:pt x="4279392" y="0"/>
                  </a:moveTo>
                  <a:lnTo>
                    <a:pt x="0" y="0"/>
                  </a:lnTo>
                  <a:lnTo>
                    <a:pt x="0" y="6839713"/>
                  </a:lnTo>
                  <a:lnTo>
                    <a:pt x="4279392" y="6839713"/>
                  </a:lnTo>
                  <a:lnTo>
                    <a:pt x="4279392" y="0"/>
                  </a:lnTo>
                  <a:close/>
                </a:path>
              </a:pathLst>
            </a:custGeom>
            <a:solidFill>
              <a:srgbClr val="080D1C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317985" y="3495928"/>
            <a:ext cx="134124" cy="1322959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0" y="-2"/>
            <a:ext cx="12192000" cy="6840220"/>
            <a:chOff x="0" y="-2"/>
            <a:chExt cx="12192000" cy="6840220"/>
          </a:xfrm>
        </p:grpSpPr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83598" y="0"/>
              <a:ext cx="2708402" cy="306324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-2"/>
              <a:ext cx="12182475" cy="6839711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936752" y="557911"/>
            <a:ext cx="6008370" cy="42926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3970">
              <a:lnSpc>
                <a:spcPts val="2245"/>
              </a:lnSpc>
              <a:spcBef>
                <a:spcPts val="105"/>
              </a:spcBef>
            </a:pPr>
            <a:r>
              <a:rPr dirty="0" sz="2000" spc="-60" b="1">
                <a:solidFill>
                  <a:srgbClr val="0F243E"/>
                </a:solidFill>
                <a:latin typeface="Trebuchet MS"/>
                <a:cs typeface="Trebuchet MS"/>
              </a:rPr>
              <a:t>KEKUATAN</a:t>
            </a:r>
            <a:r>
              <a:rPr dirty="0" sz="2000" spc="-18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55" b="1">
                <a:solidFill>
                  <a:srgbClr val="0F243E"/>
                </a:solidFill>
                <a:latin typeface="Trebuchet MS"/>
                <a:cs typeface="Trebuchet MS"/>
              </a:rPr>
              <a:t>DAN</a:t>
            </a:r>
            <a:r>
              <a:rPr dirty="0" sz="2000" spc="-19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0F243E"/>
                </a:solidFill>
                <a:latin typeface="Trebuchet MS"/>
                <a:cs typeface="Trebuchet MS"/>
              </a:rPr>
              <a:t>KONSISTENSI</a:t>
            </a:r>
            <a:endParaRPr sz="2000">
              <a:latin typeface="Trebuchet MS"/>
              <a:cs typeface="Trebuchet MS"/>
            </a:endParaRPr>
          </a:p>
          <a:p>
            <a:pPr marL="13970">
              <a:lnSpc>
                <a:spcPts val="3685"/>
              </a:lnSpc>
            </a:pPr>
            <a:r>
              <a:rPr dirty="0" sz="3200" spc="-45" b="1">
                <a:solidFill>
                  <a:srgbClr val="0F243E"/>
                </a:solidFill>
                <a:latin typeface="Trebuchet MS"/>
                <a:cs typeface="Trebuchet MS"/>
              </a:rPr>
              <a:t>I</a:t>
            </a:r>
            <a:r>
              <a:rPr dirty="0" sz="3200" spc="-37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spc="85" b="1">
                <a:solidFill>
                  <a:srgbClr val="0F243E"/>
                </a:solidFill>
                <a:latin typeface="Trebuchet MS"/>
                <a:cs typeface="Trebuchet MS"/>
              </a:rPr>
              <a:t>N</a:t>
            </a:r>
            <a:r>
              <a:rPr dirty="0" sz="3200" spc="-37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spc="195" b="1">
                <a:solidFill>
                  <a:srgbClr val="0F243E"/>
                </a:solidFill>
                <a:latin typeface="Trebuchet MS"/>
                <a:cs typeface="Trebuchet MS"/>
              </a:rPr>
              <a:t>C</a:t>
            </a:r>
            <a:r>
              <a:rPr dirty="0" sz="3200" spc="-38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b="1">
                <a:solidFill>
                  <a:srgbClr val="0F243E"/>
                </a:solidFill>
                <a:latin typeface="Trebuchet MS"/>
                <a:cs typeface="Trebuchet MS"/>
              </a:rPr>
              <a:t>O</a:t>
            </a:r>
            <a:r>
              <a:rPr dirty="0" sz="3200" spc="-37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spc="140" b="1">
                <a:solidFill>
                  <a:srgbClr val="0F243E"/>
                </a:solidFill>
                <a:latin typeface="Trebuchet MS"/>
                <a:cs typeface="Trebuchet MS"/>
              </a:rPr>
              <a:t>M</a:t>
            </a:r>
            <a:r>
              <a:rPr dirty="0" sz="3200" spc="-37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b="1">
                <a:solidFill>
                  <a:srgbClr val="0F243E"/>
                </a:solidFill>
                <a:latin typeface="Trebuchet MS"/>
                <a:cs typeface="Trebuchet MS"/>
              </a:rPr>
              <a:t>E</a:t>
            </a:r>
            <a:r>
              <a:rPr dirty="0" sz="3200" spc="-75" b="1">
                <a:solidFill>
                  <a:srgbClr val="0F243E"/>
                </a:solidFill>
                <a:latin typeface="Trebuchet MS"/>
                <a:cs typeface="Trebuchet MS"/>
              </a:rPr>
              <a:t>  </a:t>
            </a:r>
            <a:r>
              <a:rPr dirty="0" sz="3200" b="1">
                <a:solidFill>
                  <a:srgbClr val="0F243E"/>
                </a:solidFill>
                <a:latin typeface="Trebuchet MS"/>
                <a:cs typeface="Trebuchet MS"/>
              </a:rPr>
              <a:t>G</a:t>
            </a:r>
            <a:r>
              <a:rPr dirty="0" sz="3200" spc="-36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spc="-80" b="1">
                <a:solidFill>
                  <a:srgbClr val="0F243E"/>
                </a:solidFill>
                <a:latin typeface="Trebuchet MS"/>
                <a:cs typeface="Trebuchet MS"/>
              </a:rPr>
              <a:t>E</a:t>
            </a:r>
            <a:r>
              <a:rPr dirty="0" sz="3200" spc="-36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spc="85" b="1">
                <a:solidFill>
                  <a:srgbClr val="0F243E"/>
                </a:solidFill>
                <a:latin typeface="Trebuchet MS"/>
                <a:cs typeface="Trebuchet MS"/>
              </a:rPr>
              <a:t>N</a:t>
            </a:r>
            <a:r>
              <a:rPr dirty="0" sz="3200" spc="-37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spc="-80" b="1">
                <a:solidFill>
                  <a:srgbClr val="0F243E"/>
                </a:solidFill>
                <a:latin typeface="Trebuchet MS"/>
                <a:cs typeface="Trebuchet MS"/>
              </a:rPr>
              <a:t>E</a:t>
            </a:r>
            <a:r>
              <a:rPr dirty="0" sz="3200" spc="-36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b="1">
                <a:solidFill>
                  <a:srgbClr val="0F243E"/>
                </a:solidFill>
                <a:latin typeface="Trebuchet MS"/>
                <a:cs typeface="Trebuchet MS"/>
              </a:rPr>
              <a:t>R</a:t>
            </a:r>
            <a:r>
              <a:rPr dirty="0" sz="3200" spc="-37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spc="-90" b="1">
                <a:solidFill>
                  <a:srgbClr val="0F243E"/>
                </a:solidFill>
                <a:latin typeface="Trebuchet MS"/>
                <a:cs typeface="Trebuchet MS"/>
              </a:rPr>
              <a:t>A</a:t>
            </a:r>
            <a:r>
              <a:rPr dirty="0" sz="3200" spc="-52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spc="-375" b="1">
                <a:solidFill>
                  <a:srgbClr val="0F243E"/>
                </a:solidFill>
                <a:latin typeface="Trebuchet MS"/>
                <a:cs typeface="Trebuchet MS"/>
              </a:rPr>
              <a:t>T</a:t>
            </a:r>
            <a:r>
              <a:rPr dirty="0" sz="3200" spc="-44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b="1">
                <a:solidFill>
                  <a:srgbClr val="0F243E"/>
                </a:solidFill>
                <a:latin typeface="Trebuchet MS"/>
                <a:cs typeface="Trebuchet MS"/>
              </a:rPr>
              <a:t>O</a:t>
            </a:r>
            <a:r>
              <a:rPr dirty="0" sz="3200" spc="-37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3200" spc="-50" b="1">
                <a:solidFill>
                  <a:srgbClr val="0F243E"/>
                </a:solidFill>
                <a:latin typeface="Trebuchet MS"/>
                <a:cs typeface="Trebuchet MS"/>
              </a:rPr>
              <a:t>R</a:t>
            </a:r>
            <a:endParaRPr sz="32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3259"/>
              </a:spcBef>
              <a:buFont typeface="Wingdings"/>
              <a:buChar char=""/>
              <a:tabLst>
                <a:tab pos="354965" algn="l"/>
              </a:tabLst>
            </a:pPr>
            <a:r>
              <a:rPr dirty="0" sz="2400" b="1">
                <a:solidFill>
                  <a:srgbClr val="0F243E"/>
                </a:solidFill>
                <a:latin typeface="Trebuchet MS"/>
                <a:cs typeface="Trebuchet MS"/>
              </a:rPr>
              <a:t>BERPOTENSI</a:t>
            </a:r>
            <a:r>
              <a:rPr dirty="0" sz="2400" spc="-1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0F243E"/>
                </a:solidFill>
                <a:latin typeface="Trebuchet MS"/>
                <a:cs typeface="Trebuchet MS"/>
              </a:rPr>
              <a:t>PENGHASILAN</a:t>
            </a:r>
            <a:r>
              <a:rPr dirty="0" sz="2400" spc="-2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4000" spc="-235" b="1">
                <a:solidFill>
                  <a:srgbClr val="0F243E"/>
                </a:solidFill>
                <a:latin typeface="Trebuchet MS"/>
                <a:cs typeface="Trebuchet MS"/>
              </a:rPr>
              <a:t>1</a:t>
            </a:r>
            <a:r>
              <a:rPr dirty="0" sz="4000" spc="-3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4000" spc="-360" b="1">
                <a:solidFill>
                  <a:srgbClr val="0F243E"/>
                </a:solidFill>
                <a:latin typeface="Trebuchet MS"/>
                <a:cs typeface="Trebuchet MS"/>
              </a:rPr>
              <a:t>JUTA</a:t>
            </a:r>
            <a:endParaRPr sz="4000">
              <a:latin typeface="Trebuchet MS"/>
              <a:cs typeface="Trebuchet MS"/>
            </a:endParaRPr>
          </a:p>
          <a:p>
            <a:pPr marL="355600">
              <a:lnSpc>
                <a:spcPct val="100000"/>
              </a:lnSpc>
            </a:pPr>
            <a:r>
              <a:rPr dirty="0" sz="2400" spc="65" b="1">
                <a:solidFill>
                  <a:srgbClr val="0F243E"/>
                </a:solidFill>
                <a:latin typeface="Trebuchet MS"/>
                <a:cs typeface="Trebuchet MS"/>
              </a:rPr>
              <a:t>HINGGA</a:t>
            </a:r>
            <a:r>
              <a:rPr dirty="0" sz="2400" spc="-254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4000" spc="-235" b="1">
                <a:solidFill>
                  <a:srgbClr val="0F243E"/>
                </a:solidFill>
                <a:latin typeface="Trebuchet MS"/>
                <a:cs typeface="Trebuchet MS"/>
              </a:rPr>
              <a:t>3</a:t>
            </a:r>
            <a:r>
              <a:rPr dirty="0" sz="4000" spc="-38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4000" spc="-340" b="1">
                <a:solidFill>
                  <a:srgbClr val="0F243E"/>
                </a:solidFill>
                <a:latin typeface="Trebuchet MS"/>
                <a:cs typeface="Trebuchet MS"/>
              </a:rPr>
              <a:t>JUTA</a:t>
            </a:r>
            <a:r>
              <a:rPr dirty="0" sz="4000" spc="-37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400" spc="-10" b="1">
                <a:solidFill>
                  <a:srgbClr val="0F243E"/>
                </a:solidFill>
                <a:latin typeface="Trebuchet MS"/>
                <a:cs typeface="Trebuchet MS"/>
              </a:rPr>
              <a:t>PERHARI</a:t>
            </a:r>
            <a:endParaRPr sz="2400">
              <a:latin typeface="Trebuchet MS"/>
              <a:cs typeface="Trebuchet MS"/>
            </a:endParaRPr>
          </a:p>
          <a:p>
            <a:pPr marL="355600" marR="122555" indent="-342900">
              <a:lnSpc>
                <a:spcPct val="100000"/>
              </a:lnSpc>
              <a:buFont typeface="Wingdings"/>
              <a:buChar char=""/>
              <a:tabLst>
                <a:tab pos="355600" algn="l"/>
              </a:tabLst>
            </a:pPr>
            <a:r>
              <a:rPr dirty="0" sz="2400" b="1">
                <a:solidFill>
                  <a:srgbClr val="0F243E"/>
                </a:solidFill>
                <a:latin typeface="Trebuchet MS"/>
                <a:cs typeface="Trebuchet MS"/>
              </a:rPr>
              <a:t>REWARD</a:t>
            </a:r>
            <a:r>
              <a:rPr dirty="0" sz="2400" spc="-15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400" spc="-60" b="1">
                <a:solidFill>
                  <a:srgbClr val="0F243E"/>
                </a:solidFill>
                <a:latin typeface="Trebuchet MS"/>
                <a:cs typeface="Trebuchet MS"/>
              </a:rPr>
              <a:t>REPEAT</a:t>
            </a:r>
            <a:r>
              <a:rPr dirty="0" sz="2400" spc="-17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400" spc="60" b="1">
                <a:solidFill>
                  <a:srgbClr val="0F243E"/>
                </a:solidFill>
                <a:latin typeface="Trebuchet MS"/>
                <a:cs typeface="Trebuchet MS"/>
              </a:rPr>
              <a:t>ORDER</a:t>
            </a:r>
            <a:r>
              <a:rPr dirty="0" sz="2400" spc="-14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400" spc="65" b="1">
                <a:solidFill>
                  <a:srgbClr val="0F243E"/>
                </a:solidFill>
                <a:latin typeface="Trebuchet MS"/>
                <a:cs typeface="Trebuchet MS"/>
              </a:rPr>
              <a:t>HINGGA</a:t>
            </a:r>
            <a:r>
              <a:rPr dirty="0" sz="2400" spc="-16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4000" spc="-155" b="1">
                <a:solidFill>
                  <a:srgbClr val="0F243E"/>
                </a:solidFill>
                <a:latin typeface="Trebuchet MS"/>
                <a:cs typeface="Trebuchet MS"/>
              </a:rPr>
              <a:t>152 </a:t>
            </a:r>
            <a:r>
              <a:rPr dirty="0" sz="4000" spc="-340" b="1">
                <a:solidFill>
                  <a:srgbClr val="0F243E"/>
                </a:solidFill>
                <a:latin typeface="Trebuchet MS"/>
                <a:cs typeface="Trebuchet MS"/>
              </a:rPr>
              <a:t>JUTA</a:t>
            </a:r>
            <a:r>
              <a:rPr dirty="0" sz="4000" spc="-229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0F243E"/>
                </a:solidFill>
                <a:latin typeface="Trebuchet MS"/>
                <a:cs typeface="Trebuchet MS"/>
              </a:rPr>
              <a:t>BERULANG</a:t>
            </a:r>
            <a:r>
              <a:rPr dirty="0" sz="2400" spc="-14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400" b="1">
                <a:solidFill>
                  <a:srgbClr val="0F243E"/>
                </a:solidFill>
                <a:latin typeface="Trebuchet MS"/>
                <a:cs typeface="Trebuchet MS"/>
              </a:rPr>
              <a:t>TERUS</a:t>
            </a:r>
            <a:r>
              <a:rPr dirty="0" sz="2400" spc="-14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400" spc="70" b="1">
                <a:solidFill>
                  <a:srgbClr val="0F243E"/>
                </a:solidFill>
                <a:latin typeface="Trebuchet MS"/>
                <a:cs typeface="Trebuchet MS"/>
              </a:rPr>
              <a:t>MENERUS</a:t>
            </a:r>
            <a:endParaRPr sz="2400">
              <a:latin typeface="Trebuchet MS"/>
              <a:cs typeface="Trebuchet MS"/>
            </a:endParaRPr>
          </a:p>
          <a:p>
            <a:pPr marL="355600" marR="5080">
              <a:lnSpc>
                <a:spcPct val="101299"/>
              </a:lnSpc>
              <a:spcBef>
                <a:spcPts val="90"/>
              </a:spcBef>
            </a:pPr>
            <a:r>
              <a:rPr dirty="0" sz="2400" spc="-50" b="1">
                <a:solidFill>
                  <a:srgbClr val="0F243E"/>
                </a:solidFill>
                <a:latin typeface="Trebuchet MS"/>
                <a:cs typeface="Trebuchet MS"/>
              </a:rPr>
              <a:t>TIADA</a:t>
            </a:r>
            <a:r>
              <a:rPr dirty="0" sz="2400" spc="-2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400" spc="-35" b="1">
                <a:solidFill>
                  <a:srgbClr val="0F243E"/>
                </a:solidFill>
                <a:latin typeface="Trebuchet MS"/>
                <a:cs typeface="Trebuchet MS"/>
              </a:rPr>
              <a:t>HENTI,</a:t>
            </a:r>
            <a:r>
              <a:rPr dirty="0" sz="2400" spc="-21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1800" spc="-135" i="1">
                <a:solidFill>
                  <a:srgbClr val="0F243E"/>
                </a:solidFill>
                <a:latin typeface="Trebuchet MS"/>
                <a:cs typeface="Trebuchet MS"/>
              </a:rPr>
              <a:t>(trip</a:t>
            </a:r>
            <a:r>
              <a:rPr dirty="0" sz="1800" spc="-155" i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1800" spc="-20" i="1">
                <a:solidFill>
                  <a:srgbClr val="0F243E"/>
                </a:solidFill>
                <a:latin typeface="Trebuchet MS"/>
                <a:cs typeface="Trebuchet MS"/>
              </a:rPr>
              <a:t>dalam</a:t>
            </a:r>
            <a:r>
              <a:rPr dirty="0" sz="1800" spc="-145" i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1800" spc="-70" i="1">
                <a:solidFill>
                  <a:srgbClr val="0F243E"/>
                </a:solidFill>
                <a:latin typeface="Trebuchet MS"/>
                <a:cs typeface="Trebuchet MS"/>
              </a:rPr>
              <a:t>negeri</a:t>
            </a:r>
            <a:r>
              <a:rPr dirty="0" sz="1800" spc="-175" i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1800" i="1">
                <a:solidFill>
                  <a:srgbClr val="0F243E"/>
                </a:solidFill>
                <a:latin typeface="Trebuchet MS"/>
                <a:cs typeface="Trebuchet MS"/>
              </a:rPr>
              <a:t>maupun</a:t>
            </a:r>
            <a:r>
              <a:rPr dirty="0" sz="1800" spc="-170" i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1800" spc="-75" i="1">
                <a:solidFill>
                  <a:srgbClr val="0F243E"/>
                </a:solidFill>
                <a:latin typeface="Trebuchet MS"/>
                <a:cs typeface="Trebuchet MS"/>
              </a:rPr>
              <a:t>luar</a:t>
            </a:r>
            <a:r>
              <a:rPr dirty="0" sz="1800" spc="-155" i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1800" spc="-40" i="1">
                <a:solidFill>
                  <a:srgbClr val="0F243E"/>
                </a:solidFill>
                <a:latin typeface="Trebuchet MS"/>
                <a:cs typeface="Trebuchet MS"/>
              </a:rPr>
              <a:t>negeri, </a:t>
            </a:r>
            <a:r>
              <a:rPr dirty="0" sz="1800" spc="-35" i="1">
                <a:solidFill>
                  <a:srgbClr val="0F243E"/>
                </a:solidFill>
                <a:latin typeface="Trebuchet MS"/>
                <a:cs typeface="Trebuchet MS"/>
              </a:rPr>
              <a:t>umroh</a:t>
            </a:r>
            <a:r>
              <a:rPr dirty="0" sz="1800" spc="-170" i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1800" spc="-10" i="1">
                <a:solidFill>
                  <a:srgbClr val="0F243E"/>
                </a:solidFill>
                <a:latin typeface="Trebuchet MS"/>
                <a:cs typeface="Trebuchet MS"/>
              </a:rPr>
              <a:t>dan</a:t>
            </a:r>
            <a:r>
              <a:rPr dirty="0" sz="1800" spc="-150" i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1800" spc="-10" i="1">
                <a:solidFill>
                  <a:srgbClr val="0F243E"/>
                </a:solidFill>
                <a:latin typeface="Trebuchet MS"/>
                <a:cs typeface="Trebuchet MS"/>
              </a:rPr>
              <a:t>mobil).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934211" y="1447850"/>
            <a:ext cx="5039995" cy="4666615"/>
            <a:chOff x="934211" y="1447850"/>
            <a:chExt cx="5039995" cy="4666615"/>
          </a:xfrm>
        </p:grpSpPr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35735" y="1447850"/>
              <a:ext cx="5038344" cy="17533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82979" y="1474834"/>
              <a:ext cx="4949190" cy="85090"/>
            </a:xfrm>
            <a:custGeom>
              <a:avLst/>
              <a:gdLst/>
              <a:ahLst/>
              <a:cxnLst/>
              <a:rect l="l" t="t" r="r" b="b"/>
              <a:pathLst>
                <a:path w="4949190" h="85090">
                  <a:moveTo>
                    <a:pt x="4948809" y="0"/>
                  </a:moveTo>
                  <a:lnTo>
                    <a:pt x="0" y="0"/>
                  </a:lnTo>
                  <a:lnTo>
                    <a:pt x="0" y="84725"/>
                  </a:lnTo>
                  <a:lnTo>
                    <a:pt x="4948809" y="84725"/>
                  </a:lnTo>
                  <a:lnTo>
                    <a:pt x="4948809" y="0"/>
                  </a:lnTo>
                  <a:close/>
                </a:path>
              </a:pathLst>
            </a:custGeom>
            <a:solidFill>
              <a:srgbClr val="0F24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982979" y="1474834"/>
              <a:ext cx="4949190" cy="85090"/>
            </a:xfrm>
            <a:custGeom>
              <a:avLst/>
              <a:gdLst/>
              <a:ahLst/>
              <a:cxnLst/>
              <a:rect l="l" t="t" r="r" b="b"/>
              <a:pathLst>
                <a:path w="4949190" h="85090">
                  <a:moveTo>
                    <a:pt x="0" y="84725"/>
                  </a:moveTo>
                  <a:lnTo>
                    <a:pt x="4948809" y="84725"/>
                  </a:lnTo>
                  <a:lnTo>
                    <a:pt x="4948809" y="0"/>
                  </a:lnTo>
                  <a:lnTo>
                    <a:pt x="0" y="0"/>
                  </a:lnTo>
                  <a:lnTo>
                    <a:pt x="0" y="84725"/>
                  </a:lnTo>
                  <a:close/>
                </a:path>
              </a:pathLst>
            </a:custGeom>
            <a:ln w="9525">
              <a:solidFill>
                <a:srgbClr val="0F243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34211" y="5285232"/>
              <a:ext cx="3078480" cy="72543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97863" y="5286755"/>
              <a:ext cx="2552700" cy="82753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982408" y="5308980"/>
              <a:ext cx="2987675" cy="636905"/>
            </a:xfrm>
            <a:custGeom>
              <a:avLst/>
              <a:gdLst/>
              <a:ahLst/>
              <a:cxnLst/>
              <a:rect l="l" t="t" r="r" b="b"/>
              <a:pathLst>
                <a:path w="2987675" h="636904">
                  <a:moveTo>
                    <a:pt x="2669349" y="0"/>
                  </a:moveTo>
                  <a:lnTo>
                    <a:pt x="318198" y="0"/>
                  </a:lnTo>
                  <a:lnTo>
                    <a:pt x="271176" y="3450"/>
                  </a:lnTo>
                  <a:lnTo>
                    <a:pt x="226296" y="13474"/>
                  </a:lnTo>
                  <a:lnTo>
                    <a:pt x="184051" y="29578"/>
                  </a:lnTo>
                  <a:lnTo>
                    <a:pt x="144933" y="51270"/>
                  </a:lnTo>
                  <a:lnTo>
                    <a:pt x="109434" y="78057"/>
                  </a:lnTo>
                  <a:lnTo>
                    <a:pt x="78046" y="109445"/>
                  </a:lnTo>
                  <a:lnTo>
                    <a:pt x="51262" y="144943"/>
                  </a:lnTo>
                  <a:lnTo>
                    <a:pt x="29573" y="184057"/>
                  </a:lnTo>
                  <a:lnTo>
                    <a:pt x="13471" y="226296"/>
                  </a:lnTo>
                  <a:lnTo>
                    <a:pt x="3449" y="271165"/>
                  </a:lnTo>
                  <a:lnTo>
                    <a:pt x="0" y="318173"/>
                  </a:lnTo>
                  <a:lnTo>
                    <a:pt x="3449" y="365192"/>
                  </a:lnTo>
                  <a:lnTo>
                    <a:pt x="13471" y="410069"/>
                  </a:lnTo>
                  <a:lnTo>
                    <a:pt x="29573" y="452312"/>
                  </a:lnTo>
                  <a:lnTo>
                    <a:pt x="51262" y="491428"/>
                  </a:lnTo>
                  <a:lnTo>
                    <a:pt x="78046" y="526926"/>
                  </a:lnTo>
                  <a:lnTo>
                    <a:pt x="109434" y="558313"/>
                  </a:lnTo>
                  <a:lnTo>
                    <a:pt x="144933" y="585097"/>
                  </a:lnTo>
                  <a:lnTo>
                    <a:pt x="184051" y="606786"/>
                  </a:lnTo>
                  <a:lnTo>
                    <a:pt x="226296" y="622887"/>
                  </a:lnTo>
                  <a:lnTo>
                    <a:pt x="271176" y="632908"/>
                  </a:lnTo>
                  <a:lnTo>
                    <a:pt x="318198" y="636358"/>
                  </a:lnTo>
                  <a:lnTo>
                    <a:pt x="2669349" y="636358"/>
                  </a:lnTo>
                  <a:lnTo>
                    <a:pt x="2716376" y="632908"/>
                  </a:lnTo>
                  <a:lnTo>
                    <a:pt x="2761255" y="622887"/>
                  </a:lnTo>
                  <a:lnTo>
                    <a:pt x="2803496" y="606786"/>
                  </a:lnTo>
                  <a:lnTo>
                    <a:pt x="2842606" y="585097"/>
                  </a:lnTo>
                  <a:lnTo>
                    <a:pt x="2878096" y="558313"/>
                  </a:lnTo>
                  <a:lnTo>
                    <a:pt x="2909473" y="526926"/>
                  </a:lnTo>
                  <a:lnTo>
                    <a:pt x="2936247" y="491428"/>
                  </a:lnTo>
                  <a:lnTo>
                    <a:pt x="2957927" y="452312"/>
                  </a:lnTo>
                  <a:lnTo>
                    <a:pt x="2974020" y="410069"/>
                  </a:lnTo>
                  <a:lnTo>
                    <a:pt x="2984036" y="365192"/>
                  </a:lnTo>
                  <a:lnTo>
                    <a:pt x="2987484" y="318173"/>
                  </a:lnTo>
                  <a:lnTo>
                    <a:pt x="2984036" y="271165"/>
                  </a:lnTo>
                  <a:lnTo>
                    <a:pt x="2974020" y="226296"/>
                  </a:lnTo>
                  <a:lnTo>
                    <a:pt x="2957927" y="184057"/>
                  </a:lnTo>
                  <a:lnTo>
                    <a:pt x="2936247" y="144943"/>
                  </a:lnTo>
                  <a:lnTo>
                    <a:pt x="2909473" y="109445"/>
                  </a:lnTo>
                  <a:lnTo>
                    <a:pt x="2878096" y="78057"/>
                  </a:lnTo>
                  <a:lnTo>
                    <a:pt x="2842606" y="51270"/>
                  </a:lnTo>
                  <a:lnTo>
                    <a:pt x="2803496" y="29578"/>
                  </a:lnTo>
                  <a:lnTo>
                    <a:pt x="2761255" y="13474"/>
                  </a:lnTo>
                  <a:lnTo>
                    <a:pt x="2716376" y="3450"/>
                  </a:lnTo>
                  <a:lnTo>
                    <a:pt x="266934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982408" y="5308980"/>
              <a:ext cx="2987675" cy="636905"/>
            </a:xfrm>
            <a:custGeom>
              <a:avLst/>
              <a:gdLst/>
              <a:ahLst/>
              <a:cxnLst/>
              <a:rect l="l" t="t" r="r" b="b"/>
              <a:pathLst>
                <a:path w="2987675" h="636904">
                  <a:moveTo>
                    <a:pt x="0" y="318173"/>
                  </a:moveTo>
                  <a:lnTo>
                    <a:pt x="3449" y="271165"/>
                  </a:lnTo>
                  <a:lnTo>
                    <a:pt x="13471" y="226296"/>
                  </a:lnTo>
                  <a:lnTo>
                    <a:pt x="29573" y="184057"/>
                  </a:lnTo>
                  <a:lnTo>
                    <a:pt x="51262" y="144943"/>
                  </a:lnTo>
                  <a:lnTo>
                    <a:pt x="78046" y="109445"/>
                  </a:lnTo>
                  <a:lnTo>
                    <a:pt x="109434" y="78057"/>
                  </a:lnTo>
                  <a:lnTo>
                    <a:pt x="144933" y="51270"/>
                  </a:lnTo>
                  <a:lnTo>
                    <a:pt x="184051" y="29578"/>
                  </a:lnTo>
                  <a:lnTo>
                    <a:pt x="226296" y="13474"/>
                  </a:lnTo>
                  <a:lnTo>
                    <a:pt x="271176" y="3450"/>
                  </a:lnTo>
                  <a:lnTo>
                    <a:pt x="318198" y="0"/>
                  </a:lnTo>
                  <a:lnTo>
                    <a:pt x="2669349" y="0"/>
                  </a:lnTo>
                  <a:lnTo>
                    <a:pt x="2716376" y="3450"/>
                  </a:lnTo>
                  <a:lnTo>
                    <a:pt x="2761255" y="13474"/>
                  </a:lnTo>
                  <a:lnTo>
                    <a:pt x="2803496" y="29578"/>
                  </a:lnTo>
                  <a:lnTo>
                    <a:pt x="2842606" y="51270"/>
                  </a:lnTo>
                  <a:lnTo>
                    <a:pt x="2878096" y="78057"/>
                  </a:lnTo>
                  <a:lnTo>
                    <a:pt x="2909473" y="109445"/>
                  </a:lnTo>
                  <a:lnTo>
                    <a:pt x="2936247" y="144943"/>
                  </a:lnTo>
                  <a:lnTo>
                    <a:pt x="2957927" y="184057"/>
                  </a:lnTo>
                  <a:lnTo>
                    <a:pt x="2974020" y="226296"/>
                  </a:lnTo>
                  <a:lnTo>
                    <a:pt x="2984036" y="271165"/>
                  </a:lnTo>
                  <a:lnTo>
                    <a:pt x="2987484" y="318173"/>
                  </a:lnTo>
                  <a:lnTo>
                    <a:pt x="2984036" y="365192"/>
                  </a:lnTo>
                  <a:lnTo>
                    <a:pt x="2974020" y="410069"/>
                  </a:lnTo>
                  <a:lnTo>
                    <a:pt x="2957927" y="452312"/>
                  </a:lnTo>
                  <a:lnTo>
                    <a:pt x="2936247" y="491428"/>
                  </a:lnTo>
                  <a:lnTo>
                    <a:pt x="2909473" y="526926"/>
                  </a:lnTo>
                  <a:lnTo>
                    <a:pt x="2878096" y="558313"/>
                  </a:lnTo>
                  <a:lnTo>
                    <a:pt x="2842606" y="585097"/>
                  </a:lnTo>
                  <a:lnTo>
                    <a:pt x="2803496" y="606786"/>
                  </a:lnTo>
                  <a:lnTo>
                    <a:pt x="2761255" y="622887"/>
                  </a:lnTo>
                  <a:lnTo>
                    <a:pt x="2716376" y="632908"/>
                  </a:lnTo>
                  <a:lnTo>
                    <a:pt x="2669349" y="636358"/>
                  </a:lnTo>
                  <a:lnTo>
                    <a:pt x="318198" y="636358"/>
                  </a:lnTo>
                  <a:lnTo>
                    <a:pt x="271176" y="632908"/>
                  </a:lnTo>
                  <a:lnTo>
                    <a:pt x="226296" y="622887"/>
                  </a:lnTo>
                  <a:lnTo>
                    <a:pt x="184051" y="606786"/>
                  </a:lnTo>
                  <a:lnTo>
                    <a:pt x="144933" y="585097"/>
                  </a:lnTo>
                  <a:lnTo>
                    <a:pt x="109434" y="558313"/>
                  </a:lnTo>
                  <a:lnTo>
                    <a:pt x="78046" y="526926"/>
                  </a:lnTo>
                  <a:lnTo>
                    <a:pt x="51262" y="491428"/>
                  </a:lnTo>
                  <a:lnTo>
                    <a:pt x="29573" y="452312"/>
                  </a:lnTo>
                  <a:lnTo>
                    <a:pt x="13471" y="410069"/>
                  </a:lnTo>
                  <a:lnTo>
                    <a:pt x="3449" y="365192"/>
                  </a:lnTo>
                  <a:lnTo>
                    <a:pt x="0" y="31817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1441196" y="5374944"/>
            <a:ext cx="207073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FFFFFF"/>
                </a:solidFill>
                <a:latin typeface="Trebuchet MS"/>
                <a:cs typeface="Trebuchet MS"/>
              </a:rPr>
              <a:t>Rp</a:t>
            </a:r>
            <a:r>
              <a:rPr dirty="0" sz="2800" spc="-21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155" b="1">
                <a:solidFill>
                  <a:srgbClr val="FFFFFF"/>
                </a:solidFill>
                <a:latin typeface="Trebuchet MS"/>
                <a:cs typeface="Trebuchet MS"/>
              </a:rPr>
              <a:t>2.525.000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490219" y="213740"/>
            <a:ext cx="1600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40" b="1">
                <a:solidFill>
                  <a:srgbClr val="D3AE37"/>
                </a:solidFill>
                <a:latin typeface="Trebuchet MS"/>
                <a:cs typeface="Trebuchet MS"/>
              </a:rPr>
              <a:t>19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60248" y="419041"/>
            <a:ext cx="1041400" cy="113030"/>
            <a:chOff x="460248" y="419041"/>
            <a:chExt cx="1041400" cy="11303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0248" y="419041"/>
              <a:ext cx="1040879" cy="11283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2920" y="438911"/>
              <a:ext cx="960119" cy="32384"/>
            </a:xfrm>
            <a:custGeom>
              <a:avLst/>
              <a:gdLst/>
              <a:ahLst/>
              <a:cxnLst/>
              <a:rect l="l" t="t" r="r" b="b"/>
              <a:pathLst>
                <a:path w="960119" h="32384">
                  <a:moveTo>
                    <a:pt x="960119" y="0"/>
                  </a:moveTo>
                  <a:lnTo>
                    <a:pt x="0" y="0"/>
                  </a:lnTo>
                  <a:lnTo>
                    <a:pt x="0" y="32003"/>
                  </a:lnTo>
                  <a:lnTo>
                    <a:pt x="960119" y="32003"/>
                  </a:lnTo>
                  <a:lnTo>
                    <a:pt x="960119" y="0"/>
                  </a:lnTo>
                  <a:close/>
                </a:path>
              </a:pathLst>
            </a:custGeom>
            <a:solidFill>
              <a:srgbClr val="D3AE3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509727" y="495046"/>
            <a:ext cx="91313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30" b="1">
                <a:solidFill>
                  <a:srgbClr val="D3AE37"/>
                </a:solidFill>
                <a:latin typeface="Trebuchet MS"/>
                <a:cs typeface="Trebuchet MS"/>
              </a:rPr>
              <a:t>REPEAT</a:t>
            </a:r>
            <a:r>
              <a:rPr dirty="0" sz="1000" spc="-45" b="1">
                <a:solidFill>
                  <a:srgbClr val="D3AE37"/>
                </a:solidFill>
                <a:latin typeface="Trebuchet MS"/>
                <a:cs typeface="Trebuchet MS"/>
              </a:rPr>
              <a:t> </a:t>
            </a:r>
            <a:r>
              <a:rPr dirty="0" sz="1000" spc="-10" b="1">
                <a:solidFill>
                  <a:srgbClr val="D3AE37"/>
                </a:solidFill>
                <a:latin typeface="Trebuchet MS"/>
                <a:cs typeface="Trebuchet MS"/>
              </a:rPr>
              <a:t>ORDER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xfrm>
            <a:off x="1621916" y="1148588"/>
            <a:ext cx="358584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/>
              <a:t>R</a:t>
            </a:r>
            <a:r>
              <a:rPr dirty="0" sz="3200" spc="-370"/>
              <a:t> </a:t>
            </a:r>
            <a:r>
              <a:rPr dirty="0" sz="3200" spc="-80"/>
              <a:t>E</a:t>
            </a:r>
            <a:r>
              <a:rPr dirty="0" sz="3200" spc="-360"/>
              <a:t> </a:t>
            </a:r>
            <a:r>
              <a:rPr dirty="0" sz="3200"/>
              <a:t>P</a:t>
            </a:r>
            <a:r>
              <a:rPr dirty="0" sz="3200" spc="-370"/>
              <a:t> </a:t>
            </a:r>
            <a:r>
              <a:rPr dirty="0" sz="3200" spc="-80"/>
              <a:t>E</a:t>
            </a:r>
            <a:r>
              <a:rPr dirty="0" sz="3200" spc="-360"/>
              <a:t> </a:t>
            </a:r>
            <a:r>
              <a:rPr dirty="0" sz="3200" spc="-90"/>
              <a:t>A</a:t>
            </a:r>
            <a:r>
              <a:rPr dirty="0" sz="3200" spc="-525"/>
              <a:t> </a:t>
            </a:r>
            <a:r>
              <a:rPr dirty="0" sz="3200" spc="-375"/>
              <a:t>T</a:t>
            </a:r>
            <a:r>
              <a:rPr dirty="0" sz="3200" spc="-60"/>
              <a:t>  </a:t>
            </a:r>
            <a:r>
              <a:rPr dirty="0" sz="3200"/>
              <a:t>O</a:t>
            </a:r>
            <a:r>
              <a:rPr dirty="0" sz="3200" spc="-370"/>
              <a:t> </a:t>
            </a:r>
            <a:r>
              <a:rPr dirty="0" sz="3200"/>
              <a:t>R</a:t>
            </a:r>
            <a:r>
              <a:rPr dirty="0" sz="3200" spc="-365"/>
              <a:t> </a:t>
            </a:r>
            <a:r>
              <a:rPr dirty="0" sz="3200" spc="100"/>
              <a:t>D</a:t>
            </a:r>
            <a:r>
              <a:rPr dirty="0" sz="3200" spc="-370"/>
              <a:t> </a:t>
            </a:r>
            <a:r>
              <a:rPr dirty="0" sz="3200" spc="-80"/>
              <a:t>E</a:t>
            </a:r>
            <a:r>
              <a:rPr dirty="0" sz="3200" spc="-360"/>
              <a:t> </a:t>
            </a:r>
            <a:r>
              <a:rPr dirty="0" sz="3200" spc="-50"/>
              <a:t>R</a:t>
            </a:r>
            <a:endParaRPr sz="3200"/>
          </a:p>
        </p:txBody>
      </p:sp>
      <p:grpSp>
        <p:nvGrpSpPr>
          <p:cNvPr id="2" name="object 2"/>
          <p:cNvGrpSpPr/>
          <p:nvPr/>
        </p:nvGrpSpPr>
        <p:grpSpPr>
          <a:xfrm>
            <a:off x="0" y="4917954"/>
            <a:ext cx="12192000" cy="1940560"/>
            <a:chOff x="0" y="4917954"/>
            <a:chExt cx="12192000" cy="19405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917954"/>
              <a:ext cx="2598420" cy="194004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4937760"/>
              <a:ext cx="2560320" cy="1920239"/>
            </a:xfrm>
            <a:custGeom>
              <a:avLst/>
              <a:gdLst/>
              <a:ahLst/>
              <a:cxnLst/>
              <a:rect l="l" t="t" r="r" b="b"/>
              <a:pathLst>
                <a:path w="2560320" h="1920240">
                  <a:moveTo>
                    <a:pt x="731520" y="0"/>
                  </a:moveTo>
                  <a:lnTo>
                    <a:pt x="676621" y="606"/>
                  </a:lnTo>
                  <a:lnTo>
                    <a:pt x="622124" y="2413"/>
                  </a:lnTo>
                  <a:lnTo>
                    <a:pt x="568053" y="5404"/>
                  </a:lnTo>
                  <a:lnTo>
                    <a:pt x="514428" y="9562"/>
                  </a:lnTo>
                  <a:lnTo>
                    <a:pt x="461273" y="14870"/>
                  </a:lnTo>
                  <a:lnTo>
                    <a:pt x="408610" y="21312"/>
                  </a:lnTo>
                  <a:lnTo>
                    <a:pt x="356463" y="28869"/>
                  </a:lnTo>
                  <a:lnTo>
                    <a:pt x="304853" y="37526"/>
                  </a:lnTo>
                  <a:lnTo>
                    <a:pt x="253804" y="47264"/>
                  </a:lnTo>
                  <a:lnTo>
                    <a:pt x="203338" y="58068"/>
                  </a:lnTo>
                  <a:lnTo>
                    <a:pt x="153477" y="69921"/>
                  </a:lnTo>
                  <a:lnTo>
                    <a:pt x="104245" y="82804"/>
                  </a:lnTo>
                  <a:lnTo>
                    <a:pt x="55663" y="96702"/>
                  </a:lnTo>
                  <a:lnTo>
                    <a:pt x="7755" y="111597"/>
                  </a:lnTo>
                  <a:lnTo>
                    <a:pt x="0" y="114205"/>
                  </a:lnTo>
                  <a:lnTo>
                    <a:pt x="0" y="1920239"/>
                  </a:lnTo>
                  <a:lnTo>
                    <a:pt x="2408040" y="1920239"/>
                  </a:lnTo>
                  <a:lnTo>
                    <a:pt x="2411516" y="1914424"/>
                  </a:lnTo>
                  <a:lnTo>
                    <a:pt x="2431377" y="1878493"/>
                  </a:lnTo>
                  <a:lnTo>
                    <a:pt x="2449909" y="1842057"/>
                  </a:lnTo>
                  <a:lnTo>
                    <a:pt x="2467087" y="1805132"/>
                  </a:lnTo>
                  <a:lnTo>
                    <a:pt x="2482891" y="1767737"/>
                  </a:lnTo>
                  <a:lnTo>
                    <a:pt x="2497297" y="1729887"/>
                  </a:lnTo>
                  <a:lnTo>
                    <a:pt x="2510282" y="1691600"/>
                  </a:lnTo>
                  <a:lnTo>
                    <a:pt x="2521825" y="1652893"/>
                  </a:lnTo>
                  <a:lnTo>
                    <a:pt x="2531902" y="1613782"/>
                  </a:lnTo>
                  <a:lnTo>
                    <a:pt x="2540491" y="1574285"/>
                  </a:lnTo>
                  <a:lnTo>
                    <a:pt x="2547569" y="1534419"/>
                  </a:lnTo>
                  <a:lnTo>
                    <a:pt x="2553113" y="1494200"/>
                  </a:lnTo>
                  <a:lnTo>
                    <a:pt x="2557102" y="1453646"/>
                  </a:lnTo>
                  <a:lnTo>
                    <a:pt x="2559511" y="1412774"/>
                  </a:lnTo>
                  <a:lnTo>
                    <a:pt x="2560320" y="1371599"/>
                  </a:lnTo>
                  <a:lnTo>
                    <a:pt x="2559511" y="1330423"/>
                  </a:lnTo>
                  <a:lnTo>
                    <a:pt x="2557102" y="1289549"/>
                  </a:lnTo>
                  <a:lnTo>
                    <a:pt x="2553113" y="1248993"/>
                  </a:lnTo>
                  <a:lnTo>
                    <a:pt x="2547569" y="1208773"/>
                  </a:lnTo>
                  <a:lnTo>
                    <a:pt x="2540491" y="1168905"/>
                  </a:lnTo>
                  <a:lnTo>
                    <a:pt x="2531902" y="1129407"/>
                  </a:lnTo>
                  <a:lnTo>
                    <a:pt x="2521825" y="1090295"/>
                  </a:lnTo>
                  <a:lnTo>
                    <a:pt x="2510282" y="1051587"/>
                  </a:lnTo>
                  <a:lnTo>
                    <a:pt x="2497297" y="1013299"/>
                  </a:lnTo>
                  <a:lnTo>
                    <a:pt x="2482891" y="975448"/>
                  </a:lnTo>
                  <a:lnTo>
                    <a:pt x="2467087" y="938052"/>
                  </a:lnTo>
                  <a:lnTo>
                    <a:pt x="2449909" y="901127"/>
                  </a:lnTo>
                  <a:lnTo>
                    <a:pt x="2431377" y="864690"/>
                  </a:lnTo>
                  <a:lnTo>
                    <a:pt x="2411516" y="828759"/>
                  </a:lnTo>
                  <a:lnTo>
                    <a:pt x="2390348" y="793350"/>
                  </a:lnTo>
                  <a:lnTo>
                    <a:pt x="2367896" y="758480"/>
                  </a:lnTo>
                  <a:lnTo>
                    <a:pt x="2344181" y="724166"/>
                  </a:lnTo>
                  <a:lnTo>
                    <a:pt x="2319227" y="690425"/>
                  </a:lnTo>
                  <a:lnTo>
                    <a:pt x="2293056" y="657274"/>
                  </a:lnTo>
                  <a:lnTo>
                    <a:pt x="2265692" y="624731"/>
                  </a:lnTo>
                  <a:lnTo>
                    <a:pt x="2237156" y="592811"/>
                  </a:lnTo>
                  <a:lnTo>
                    <a:pt x="2207471" y="561533"/>
                  </a:lnTo>
                  <a:lnTo>
                    <a:pt x="2176660" y="530912"/>
                  </a:lnTo>
                  <a:lnTo>
                    <a:pt x="2144745" y="500966"/>
                  </a:lnTo>
                  <a:lnTo>
                    <a:pt x="2111750" y="471712"/>
                  </a:lnTo>
                  <a:lnTo>
                    <a:pt x="2077696" y="443168"/>
                  </a:lnTo>
                  <a:lnTo>
                    <a:pt x="2042607" y="415348"/>
                  </a:lnTo>
                  <a:lnTo>
                    <a:pt x="2006505" y="388272"/>
                  </a:lnTo>
                  <a:lnTo>
                    <a:pt x="1969412" y="361956"/>
                  </a:lnTo>
                  <a:lnTo>
                    <a:pt x="1931352" y="336416"/>
                  </a:lnTo>
                  <a:lnTo>
                    <a:pt x="1892346" y="311670"/>
                  </a:lnTo>
                  <a:lnTo>
                    <a:pt x="1852418" y="287735"/>
                  </a:lnTo>
                  <a:lnTo>
                    <a:pt x="1811590" y="264627"/>
                  </a:lnTo>
                  <a:lnTo>
                    <a:pt x="1769885" y="242364"/>
                  </a:lnTo>
                  <a:lnTo>
                    <a:pt x="1727326" y="220962"/>
                  </a:lnTo>
                  <a:lnTo>
                    <a:pt x="1683934" y="200439"/>
                  </a:lnTo>
                  <a:lnTo>
                    <a:pt x="1639733" y="180812"/>
                  </a:lnTo>
                  <a:lnTo>
                    <a:pt x="1594746" y="162097"/>
                  </a:lnTo>
                  <a:lnTo>
                    <a:pt x="1548994" y="144312"/>
                  </a:lnTo>
                  <a:lnTo>
                    <a:pt x="1502501" y="127473"/>
                  </a:lnTo>
                  <a:lnTo>
                    <a:pt x="1455289" y="111597"/>
                  </a:lnTo>
                  <a:lnTo>
                    <a:pt x="1407381" y="96702"/>
                  </a:lnTo>
                  <a:lnTo>
                    <a:pt x="1358799" y="82804"/>
                  </a:lnTo>
                  <a:lnTo>
                    <a:pt x="1309567" y="69921"/>
                  </a:lnTo>
                  <a:lnTo>
                    <a:pt x="1259706" y="58068"/>
                  </a:lnTo>
                  <a:lnTo>
                    <a:pt x="1209239" y="47264"/>
                  </a:lnTo>
                  <a:lnTo>
                    <a:pt x="1158190" y="37526"/>
                  </a:lnTo>
                  <a:lnTo>
                    <a:pt x="1106580" y="28869"/>
                  </a:lnTo>
                  <a:lnTo>
                    <a:pt x="1054432" y="21312"/>
                  </a:lnTo>
                  <a:lnTo>
                    <a:pt x="1001769" y="14870"/>
                  </a:lnTo>
                  <a:lnTo>
                    <a:pt x="948614" y="9562"/>
                  </a:lnTo>
                  <a:lnTo>
                    <a:pt x="894988" y="5404"/>
                  </a:lnTo>
                  <a:lnTo>
                    <a:pt x="840916" y="2413"/>
                  </a:lnTo>
                  <a:lnTo>
                    <a:pt x="786419" y="606"/>
                  </a:lnTo>
                  <a:lnTo>
                    <a:pt x="731520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5897879" y="0"/>
            <a:ext cx="4360545" cy="6858000"/>
            <a:chOff x="5897879" y="0"/>
            <a:chExt cx="4360545" cy="685800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97879" y="0"/>
              <a:ext cx="4360164" cy="68580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941313" y="18286"/>
              <a:ext cx="4279900" cy="6840220"/>
            </a:xfrm>
            <a:custGeom>
              <a:avLst/>
              <a:gdLst/>
              <a:ahLst/>
              <a:cxnLst/>
              <a:rect l="l" t="t" r="r" b="b"/>
              <a:pathLst>
                <a:path w="4279900" h="6840220">
                  <a:moveTo>
                    <a:pt x="4279392" y="0"/>
                  </a:moveTo>
                  <a:lnTo>
                    <a:pt x="0" y="0"/>
                  </a:lnTo>
                  <a:lnTo>
                    <a:pt x="0" y="6839713"/>
                  </a:lnTo>
                  <a:lnTo>
                    <a:pt x="4279392" y="6839713"/>
                  </a:lnTo>
                  <a:lnTo>
                    <a:pt x="4279392" y="0"/>
                  </a:lnTo>
                  <a:close/>
                </a:path>
              </a:pathLst>
            </a:custGeom>
            <a:solidFill>
              <a:srgbClr val="080D1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540207" y="1971548"/>
            <a:ext cx="6727825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30" b="1">
                <a:solidFill>
                  <a:srgbClr val="D3AE37"/>
                </a:solidFill>
                <a:latin typeface="Trebuchet MS"/>
                <a:cs typeface="Trebuchet MS"/>
              </a:rPr>
              <a:t>KEWAJIBAN</a:t>
            </a:r>
            <a:r>
              <a:rPr dirty="0" sz="1600" spc="-85" b="1">
                <a:solidFill>
                  <a:srgbClr val="D3AE37"/>
                </a:solidFill>
                <a:latin typeface="Trebuchet MS"/>
                <a:cs typeface="Trebuchet MS"/>
              </a:rPr>
              <a:t> </a:t>
            </a:r>
            <a:r>
              <a:rPr dirty="0" sz="1600" spc="-50" b="1">
                <a:solidFill>
                  <a:srgbClr val="D3AE37"/>
                </a:solidFill>
                <a:latin typeface="Trebuchet MS"/>
                <a:cs typeface="Trebuchet MS"/>
              </a:rPr>
              <a:t>REPEAT</a:t>
            </a:r>
            <a:r>
              <a:rPr dirty="0" sz="1600" spc="-85" b="1">
                <a:solidFill>
                  <a:srgbClr val="D3AE37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D3AE37"/>
                </a:solidFill>
                <a:latin typeface="Trebuchet MS"/>
                <a:cs typeface="Trebuchet MS"/>
              </a:rPr>
              <a:t>ORDER</a:t>
            </a:r>
            <a:r>
              <a:rPr dirty="0" sz="1600" spc="-105" b="1">
                <a:solidFill>
                  <a:srgbClr val="D3AE37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D3AE37"/>
                </a:solidFill>
                <a:latin typeface="Trebuchet MS"/>
                <a:cs typeface="Trebuchet MS"/>
              </a:rPr>
              <a:t>MULAI</a:t>
            </a:r>
            <a:r>
              <a:rPr dirty="0" sz="1600" spc="-85" b="1">
                <a:solidFill>
                  <a:srgbClr val="D3AE37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D3AE37"/>
                </a:solidFill>
                <a:latin typeface="Trebuchet MS"/>
                <a:cs typeface="Trebuchet MS"/>
              </a:rPr>
              <a:t>BERLAKU</a:t>
            </a:r>
            <a:r>
              <a:rPr dirty="0" sz="1600" spc="-65" b="1">
                <a:solidFill>
                  <a:srgbClr val="D3AE37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D3AE37"/>
                </a:solidFill>
                <a:latin typeface="Trebuchet MS"/>
                <a:cs typeface="Trebuchet MS"/>
              </a:rPr>
              <a:t>BAGI</a:t>
            </a:r>
            <a:r>
              <a:rPr dirty="0" sz="1600" spc="-85" b="1">
                <a:solidFill>
                  <a:srgbClr val="D3AE37"/>
                </a:solidFill>
                <a:latin typeface="Trebuchet MS"/>
                <a:cs typeface="Trebuchet MS"/>
              </a:rPr>
              <a:t> </a:t>
            </a:r>
            <a:r>
              <a:rPr dirty="0" sz="1600" spc="-25" b="1">
                <a:solidFill>
                  <a:srgbClr val="D3AE37"/>
                </a:solidFill>
                <a:latin typeface="Trebuchet MS"/>
                <a:cs typeface="Trebuchet MS"/>
              </a:rPr>
              <a:t>MITRA</a:t>
            </a:r>
            <a:r>
              <a:rPr dirty="0" sz="1600" spc="-80" b="1">
                <a:solidFill>
                  <a:srgbClr val="D3AE37"/>
                </a:solidFill>
                <a:latin typeface="Trebuchet MS"/>
                <a:cs typeface="Trebuchet MS"/>
              </a:rPr>
              <a:t> </a:t>
            </a:r>
            <a:r>
              <a:rPr dirty="0" sz="1600" spc="-20" b="1">
                <a:solidFill>
                  <a:srgbClr val="D3AE37"/>
                </a:solidFill>
                <a:latin typeface="Trebuchet MS"/>
                <a:cs typeface="Trebuchet MS"/>
              </a:rPr>
              <a:t>YANG</a:t>
            </a:r>
            <a:r>
              <a:rPr dirty="0" sz="1600" spc="-90" b="1">
                <a:solidFill>
                  <a:srgbClr val="D3AE37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D3AE37"/>
                </a:solidFill>
                <a:latin typeface="Trebuchet MS"/>
                <a:cs typeface="Trebuchet MS"/>
              </a:rPr>
              <a:t>SUDAH MENDAPATKAN</a:t>
            </a:r>
            <a:r>
              <a:rPr dirty="0" sz="1600" spc="-35" b="1">
                <a:solidFill>
                  <a:srgbClr val="D3AE37"/>
                </a:solidFill>
                <a:latin typeface="Trebuchet MS"/>
                <a:cs typeface="Trebuchet MS"/>
              </a:rPr>
              <a:t> </a:t>
            </a:r>
            <a:r>
              <a:rPr dirty="0" sz="1600" spc="60" b="1">
                <a:solidFill>
                  <a:srgbClr val="D3AE37"/>
                </a:solidFill>
                <a:latin typeface="Trebuchet MS"/>
                <a:cs typeface="Trebuchet MS"/>
              </a:rPr>
              <a:t>BONUS</a:t>
            </a:r>
            <a:r>
              <a:rPr dirty="0" sz="1600" spc="-60" b="1">
                <a:solidFill>
                  <a:srgbClr val="D3AE37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D3AE37"/>
                </a:solidFill>
                <a:latin typeface="Trebuchet MS"/>
                <a:cs typeface="Trebuchet MS"/>
              </a:rPr>
              <a:t>AKUMULASI</a:t>
            </a:r>
            <a:r>
              <a:rPr dirty="0" sz="1600" spc="-70" b="1">
                <a:solidFill>
                  <a:srgbClr val="D3AE37"/>
                </a:solidFill>
                <a:latin typeface="Trebuchet MS"/>
                <a:cs typeface="Trebuchet MS"/>
              </a:rPr>
              <a:t> </a:t>
            </a:r>
            <a:r>
              <a:rPr dirty="0" sz="1600" spc="-125" b="1">
                <a:solidFill>
                  <a:srgbClr val="D3AE37"/>
                </a:solidFill>
                <a:latin typeface="Trebuchet MS"/>
                <a:cs typeface="Trebuchet MS"/>
              </a:rPr>
              <a:t>TOTAL</a:t>
            </a:r>
            <a:r>
              <a:rPr dirty="0" sz="1600" spc="-75" b="1">
                <a:solidFill>
                  <a:srgbClr val="D3AE37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D3AE37"/>
                </a:solidFill>
                <a:latin typeface="Trebuchet MS"/>
                <a:cs typeface="Trebuchet MS"/>
              </a:rPr>
              <a:t>SEBESAR</a:t>
            </a:r>
            <a:r>
              <a:rPr dirty="0" sz="1600" spc="-90" b="1">
                <a:solidFill>
                  <a:srgbClr val="D3AE37"/>
                </a:solidFill>
                <a:latin typeface="Trebuchet MS"/>
                <a:cs typeface="Trebuchet MS"/>
              </a:rPr>
              <a:t> 1</a:t>
            </a:r>
            <a:r>
              <a:rPr dirty="0" sz="1600" spc="-95" b="1">
                <a:solidFill>
                  <a:srgbClr val="D3AE37"/>
                </a:solidFill>
                <a:latin typeface="Trebuchet MS"/>
                <a:cs typeface="Trebuchet MS"/>
              </a:rPr>
              <a:t> </a:t>
            </a:r>
            <a:r>
              <a:rPr dirty="0" sz="1600" spc="-130" b="1">
                <a:solidFill>
                  <a:srgbClr val="D3AE37"/>
                </a:solidFill>
                <a:latin typeface="Trebuchet MS"/>
                <a:cs typeface="Trebuchet MS"/>
              </a:rPr>
              <a:t>JUTA,</a:t>
            </a:r>
            <a:r>
              <a:rPr dirty="0" sz="1600" spc="-100" b="1">
                <a:solidFill>
                  <a:srgbClr val="D3AE37"/>
                </a:solidFill>
                <a:latin typeface="Trebuchet MS"/>
                <a:cs typeface="Trebuchet MS"/>
              </a:rPr>
              <a:t> </a:t>
            </a:r>
            <a:r>
              <a:rPr dirty="0" sz="1600" b="1">
                <a:solidFill>
                  <a:srgbClr val="D3AE37"/>
                </a:solidFill>
                <a:latin typeface="Trebuchet MS"/>
                <a:cs typeface="Trebuchet MS"/>
              </a:rPr>
              <a:t>MAKA</a:t>
            </a:r>
            <a:r>
              <a:rPr dirty="0" sz="1600" spc="-90" b="1">
                <a:solidFill>
                  <a:srgbClr val="D3AE37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D3AE37"/>
                </a:solidFill>
                <a:latin typeface="Trebuchet MS"/>
                <a:cs typeface="Trebuchet MS"/>
              </a:rPr>
              <a:t>WAJIB </a:t>
            </a:r>
            <a:r>
              <a:rPr dirty="0" sz="1600" spc="-50" b="1">
                <a:solidFill>
                  <a:srgbClr val="D3AE37"/>
                </a:solidFill>
                <a:latin typeface="Trebuchet MS"/>
                <a:cs typeface="Trebuchet MS"/>
              </a:rPr>
              <a:t>REPEAT </a:t>
            </a:r>
            <a:r>
              <a:rPr dirty="0" sz="1600" b="1">
                <a:solidFill>
                  <a:srgbClr val="D3AE37"/>
                </a:solidFill>
                <a:latin typeface="Trebuchet MS"/>
                <a:cs typeface="Trebuchet MS"/>
              </a:rPr>
              <a:t>ORDER</a:t>
            </a:r>
            <a:r>
              <a:rPr dirty="0" sz="1600" spc="-30" b="1">
                <a:solidFill>
                  <a:srgbClr val="D3AE37"/>
                </a:solidFill>
                <a:latin typeface="Trebuchet MS"/>
                <a:cs typeface="Trebuchet MS"/>
              </a:rPr>
              <a:t> </a:t>
            </a:r>
            <a:r>
              <a:rPr dirty="0" sz="1600" spc="-10" b="1">
                <a:solidFill>
                  <a:srgbClr val="D3AE37"/>
                </a:solidFill>
                <a:latin typeface="Trebuchet MS"/>
                <a:cs typeface="Trebuchet MS"/>
              </a:rPr>
              <a:t>SENILAI:</a:t>
            </a:r>
            <a:endParaRPr sz="1600">
              <a:latin typeface="Trebuchet MS"/>
              <a:cs typeface="Trebuchet MS"/>
            </a:endParaRPr>
          </a:p>
        </p:txBody>
      </p:sp>
      <p:pic>
        <p:nvPicPr>
          <p:cNvPr id="23" name="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3184" y="648588"/>
            <a:ext cx="1359789" cy="1359789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519683" y="3115055"/>
            <a:ext cx="2421890" cy="1335405"/>
            <a:chOff x="519683" y="3115055"/>
            <a:chExt cx="2421890" cy="1335405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9683" y="3115055"/>
              <a:ext cx="2421636" cy="132435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66927" y="3139185"/>
              <a:ext cx="2331720" cy="1234440"/>
            </a:xfrm>
            <a:custGeom>
              <a:avLst/>
              <a:gdLst/>
              <a:ahLst/>
              <a:cxnLst/>
              <a:rect l="l" t="t" r="r" b="b"/>
              <a:pathLst>
                <a:path w="2331720" h="1234439">
                  <a:moveTo>
                    <a:pt x="2125599" y="0"/>
                  </a:moveTo>
                  <a:lnTo>
                    <a:pt x="205740" y="0"/>
                  </a:lnTo>
                  <a:lnTo>
                    <a:pt x="158565" y="5431"/>
                  </a:lnTo>
                  <a:lnTo>
                    <a:pt x="115260" y="20905"/>
                  </a:lnTo>
                  <a:lnTo>
                    <a:pt x="77060" y="45186"/>
                  </a:lnTo>
                  <a:lnTo>
                    <a:pt x="45198" y="77044"/>
                  </a:lnTo>
                  <a:lnTo>
                    <a:pt x="20911" y="115244"/>
                  </a:lnTo>
                  <a:lnTo>
                    <a:pt x="5433" y="158553"/>
                  </a:lnTo>
                  <a:lnTo>
                    <a:pt x="0" y="205739"/>
                  </a:lnTo>
                  <a:lnTo>
                    <a:pt x="0" y="1028700"/>
                  </a:lnTo>
                  <a:lnTo>
                    <a:pt x="5433" y="1075846"/>
                  </a:lnTo>
                  <a:lnTo>
                    <a:pt x="20911" y="1119140"/>
                  </a:lnTo>
                  <a:lnTo>
                    <a:pt x="45198" y="1157342"/>
                  </a:lnTo>
                  <a:lnTo>
                    <a:pt x="77060" y="1189213"/>
                  </a:lnTo>
                  <a:lnTo>
                    <a:pt x="115260" y="1213512"/>
                  </a:lnTo>
                  <a:lnTo>
                    <a:pt x="158565" y="1229001"/>
                  </a:lnTo>
                  <a:lnTo>
                    <a:pt x="205740" y="1234439"/>
                  </a:lnTo>
                  <a:lnTo>
                    <a:pt x="2125599" y="1234439"/>
                  </a:lnTo>
                  <a:lnTo>
                    <a:pt x="2172785" y="1229001"/>
                  </a:lnTo>
                  <a:lnTo>
                    <a:pt x="2216094" y="1213512"/>
                  </a:lnTo>
                  <a:lnTo>
                    <a:pt x="2254294" y="1189213"/>
                  </a:lnTo>
                  <a:lnTo>
                    <a:pt x="2286152" y="1157342"/>
                  </a:lnTo>
                  <a:lnTo>
                    <a:pt x="2310433" y="1119140"/>
                  </a:lnTo>
                  <a:lnTo>
                    <a:pt x="2325907" y="1075846"/>
                  </a:lnTo>
                  <a:lnTo>
                    <a:pt x="2331339" y="1028700"/>
                  </a:lnTo>
                  <a:lnTo>
                    <a:pt x="2331339" y="205739"/>
                  </a:lnTo>
                  <a:lnTo>
                    <a:pt x="2325907" y="158553"/>
                  </a:lnTo>
                  <a:lnTo>
                    <a:pt x="2310433" y="115244"/>
                  </a:lnTo>
                  <a:lnTo>
                    <a:pt x="2286152" y="77044"/>
                  </a:lnTo>
                  <a:lnTo>
                    <a:pt x="2254294" y="45186"/>
                  </a:lnTo>
                  <a:lnTo>
                    <a:pt x="2216094" y="20905"/>
                  </a:lnTo>
                  <a:lnTo>
                    <a:pt x="2172785" y="5431"/>
                  </a:lnTo>
                  <a:lnTo>
                    <a:pt x="2125599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66927" y="3139185"/>
              <a:ext cx="2331720" cy="1234440"/>
            </a:xfrm>
            <a:custGeom>
              <a:avLst/>
              <a:gdLst/>
              <a:ahLst/>
              <a:cxnLst/>
              <a:rect l="l" t="t" r="r" b="b"/>
              <a:pathLst>
                <a:path w="2331720" h="1234439">
                  <a:moveTo>
                    <a:pt x="0" y="205739"/>
                  </a:moveTo>
                  <a:lnTo>
                    <a:pt x="5433" y="158553"/>
                  </a:lnTo>
                  <a:lnTo>
                    <a:pt x="20911" y="115244"/>
                  </a:lnTo>
                  <a:lnTo>
                    <a:pt x="45198" y="77044"/>
                  </a:lnTo>
                  <a:lnTo>
                    <a:pt x="77060" y="45186"/>
                  </a:lnTo>
                  <a:lnTo>
                    <a:pt x="115260" y="20905"/>
                  </a:lnTo>
                  <a:lnTo>
                    <a:pt x="158565" y="5431"/>
                  </a:lnTo>
                  <a:lnTo>
                    <a:pt x="205740" y="0"/>
                  </a:lnTo>
                  <a:lnTo>
                    <a:pt x="2125599" y="0"/>
                  </a:lnTo>
                  <a:lnTo>
                    <a:pt x="2172785" y="5431"/>
                  </a:lnTo>
                  <a:lnTo>
                    <a:pt x="2216094" y="20905"/>
                  </a:lnTo>
                  <a:lnTo>
                    <a:pt x="2254294" y="45186"/>
                  </a:lnTo>
                  <a:lnTo>
                    <a:pt x="2286152" y="77044"/>
                  </a:lnTo>
                  <a:lnTo>
                    <a:pt x="2310433" y="115244"/>
                  </a:lnTo>
                  <a:lnTo>
                    <a:pt x="2325907" y="158553"/>
                  </a:lnTo>
                  <a:lnTo>
                    <a:pt x="2331339" y="205739"/>
                  </a:lnTo>
                  <a:lnTo>
                    <a:pt x="2331339" y="1028700"/>
                  </a:lnTo>
                  <a:lnTo>
                    <a:pt x="2325907" y="1075846"/>
                  </a:lnTo>
                  <a:lnTo>
                    <a:pt x="2310433" y="1119140"/>
                  </a:lnTo>
                  <a:lnTo>
                    <a:pt x="2286152" y="1157342"/>
                  </a:lnTo>
                  <a:lnTo>
                    <a:pt x="2254294" y="1189213"/>
                  </a:lnTo>
                  <a:lnTo>
                    <a:pt x="2216094" y="1213512"/>
                  </a:lnTo>
                  <a:lnTo>
                    <a:pt x="2172785" y="1229001"/>
                  </a:lnTo>
                  <a:lnTo>
                    <a:pt x="2125599" y="1234439"/>
                  </a:lnTo>
                  <a:lnTo>
                    <a:pt x="205740" y="1234439"/>
                  </a:lnTo>
                  <a:lnTo>
                    <a:pt x="158565" y="1229001"/>
                  </a:lnTo>
                  <a:lnTo>
                    <a:pt x="115260" y="1213512"/>
                  </a:lnTo>
                  <a:lnTo>
                    <a:pt x="77060" y="1189213"/>
                  </a:lnTo>
                  <a:lnTo>
                    <a:pt x="45198" y="1157342"/>
                  </a:lnTo>
                  <a:lnTo>
                    <a:pt x="20911" y="1119140"/>
                  </a:lnTo>
                  <a:lnTo>
                    <a:pt x="5433" y="1075846"/>
                  </a:lnTo>
                  <a:lnTo>
                    <a:pt x="0" y="1028700"/>
                  </a:lnTo>
                  <a:lnTo>
                    <a:pt x="0" y="205739"/>
                  </a:lnTo>
                  <a:close/>
                </a:path>
              </a:pathLst>
            </a:custGeom>
            <a:ln w="10160">
              <a:solidFill>
                <a:srgbClr val="373D5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4255" y="3134867"/>
              <a:ext cx="131114" cy="131521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66927" y="3154552"/>
              <a:ext cx="50800" cy="1234440"/>
            </a:xfrm>
            <a:custGeom>
              <a:avLst/>
              <a:gdLst/>
              <a:ahLst/>
              <a:cxnLst/>
              <a:rect l="l" t="t" r="r" b="b"/>
              <a:pathLst>
                <a:path w="50800" h="1234439">
                  <a:moveTo>
                    <a:pt x="50292" y="0"/>
                  </a:moveTo>
                  <a:lnTo>
                    <a:pt x="0" y="0"/>
                  </a:lnTo>
                  <a:lnTo>
                    <a:pt x="0" y="1234440"/>
                  </a:lnTo>
                  <a:lnTo>
                    <a:pt x="50292" y="1234440"/>
                  </a:lnTo>
                  <a:lnTo>
                    <a:pt x="50292" y="0"/>
                  </a:lnTo>
                  <a:close/>
                </a:path>
              </a:pathLst>
            </a:custGeom>
            <a:solidFill>
              <a:srgbClr val="D3AE3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819708" y="3345046"/>
            <a:ext cx="1783080" cy="741045"/>
          </a:xfrm>
          <a:prstGeom prst="rect">
            <a:avLst/>
          </a:prstGeom>
        </p:spPr>
        <p:txBody>
          <a:bodyPr wrap="square" lIns="0" tIns="51435" rIns="0" bIns="0" rtlCol="0" vert="horz">
            <a:spAutoFit/>
          </a:bodyPr>
          <a:lstStyle/>
          <a:p>
            <a:pPr marL="22225">
              <a:lnSpc>
                <a:spcPct val="100000"/>
              </a:lnSpc>
              <a:spcBef>
                <a:spcPts val="405"/>
              </a:spcBef>
            </a:pPr>
            <a:r>
              <a:rPr dirty="0" sz="2800" b="1">
                <a:solidFill>
                  <a:srgbClr val="F8F7F1"/>
                </a:solidFill>
                <a:latin typeface="Trebuchet MS"/>
                <a:cs typeface="Trebuchet MS"/>
              </a:rPr>
              <a:t>Rp</a:t>
            </a:r>
            <a:r>
              <a:rPr dirty="0" sz="2800" spc="-21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800" spc="-150" b="1">
                <a:solidFill>
                  <a:srgbClr val="F8F7F1"/>
                </a:solidFill>
                <a:latin typeface="Trebuchet MS"/>
                <a:cs typeface="Trebuchet MS"/>
              </a:rPr>
              <a:t>125.000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 sz="1500" spc="-85" b="1">
                <a:solidFill>
                  <a:srgbClr val="F1D474"/>
                </a:solidFill>
                <a:latin typeface="Trebuchet MS"/>
                <a:cs typeface="Trebuchet MS"/>
              </a:rPr>
              <a:t>1</a:t>
            </a:r>
            <a:r>
              <a:rPr dirty="0" sz="1500" spc="-13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50" b="1">
                <a:solidFill>
                  <a:srgbClr val="F1D474"/>
                </a:solidFill>
                <a:latin typeface="Trebuchet MS"/>
                <a:cs typeface="Trebuchet MS"/>
              </a:rPr>
              <a:t>PAKET</a:t>
            </a:r>
            <a:r>
              <a:rPr dirty="0" sz="1500" spc="-15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10" b="1">
                <a:solidFill>
                  <a:srgbClr val="F1D474"/>
                </a:solidFill>
                <a:latin typeface="Trebuchet MS"/>
                <a:cs typeface="Trebuchet MS"/>
              </a:rPr>
              <a:t>PRODUK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217672" y="3120008"/>
            <a:ext cx="2472055" cy="1330325"/>
            <a:chOff x="3217672" y="3120008"/>
            <a:chExt cx="2472055" cy="1330325"/>
          </a:xfrm>
        </p:grpSpPr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63265" y="3120008"/>
              <a:ext cx="2426462" cy="132905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17672" y="3126993"/>
              <a:ext cx="134124" cy="1322959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3573271" y="3415360"/>
            <a:ext cx="1773555" cy="6794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354"/>
              </a:lnSpc>
              <a:spcBef>
                <a:spcPts val="95"/>
              </a:spcBef>
            </a:pPr>
            <a:r>
              <a:rPr dirty="0" sz="2800" b="1">
                <a:solidFill>
                  <a:srgbClr val="F8F7F1"/>
                </a:solidFill>
                <a:latin typeface="Trebuchet MS"/>
                <a:cs typeface="Trebuchet MS"/>
              </a:rPr>
              <a:t>Rp</a:t>
            </a:r>
            <a:r>
              <a:rPr dirty="0" sz="2800" spc="-220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800" spc="-150" b="1">
                <a:solidFill>
                  <a:srgbClr val="F8F7F1"/>
                </a:solidFill>
                <a:latin typeface="Trebuchet MS"/>
                <a:cs typeface="Trebuchet MS"/>
              </a:rPr>
              <a:t>175.000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ts val="1795"/>
              </a:lnSpc>
            </a:pPr>
            <a:r>
              <a:rPr dirty="0" sz="1500" spc="-85" b="1">
                <a:solidFill>
                  <a:srgbClr val="F1D474"/>
                </a:solidFill>
                <a:latin typeface="Trebuchet MS"/>
                <a:cs typeface="Trebuchet MS"/>
              </a:rPr>
              <a:t>2</a:t>
            </a:r>
            <a:r>
              <a:rPr dirty="0" sz="1500" spc="-13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50" b="1">
                <a:solidFill>
                  <a:srgbClr val="F1D474"/>
                </a:solidFill>
                <a:latin typeface="Trebuchet MS"/>
                <a:cs typeface="Trebuchet MS"/>
              </a:rPr>
              <a:t>PAKET</a:t>
            </a:r>
            <a:r>
              <a:rPr dirty="0" sz="1500" spc="-15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10" b="1">
                <a:solidFill>
                  <a:srgbClr val="F1D474"/>
                </a:solidFill>
                <a:latin typeface="Trebuchet MS"/>
                <a:cs typeface="Trebuchet MS"/>
              </a:rPr>
              <a:t>PRODUK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912358" y="3091814"/>
            <a:ext cx="2455545" cy="1359535"/>
            <a:chOff x="5912358" y="3091814"/>
            <a:chExt cx="2455545" cy="1359535"/>
          </a:xfrm>
        </p:grpSpPr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41314" y="3091814"/>
              <a:ext cx="2426462" cy="132905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12358" y="3127882"/>
              <a:ext cx="134124" cy="1322958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6247003" y="3278507"/>
            <a:ext cx="1772920" cy="805180"/>
          </a:xfrm>
          <a:prstGeom prst="rect">
            <a:avLst/>
          </a:prstGeom>
        </p:spPr>
        <p:txBody>
          <a:bodyPr wrap="square" lIns="0" tIns="933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dirty="0" sz="2800" b="1">
                <a:solidFill>
                  <a:srgbClr val="F8F7F1"/>
                </a:solidFill>
                <a:latin typeface="Trebuchet MS"/>
                <a:cs typeface="Trebuchet MS"/>
              </a:rPr>
              <a:t>Rp</a:t>
            </a:r>
            <a:r>
              <a:rPr dirty="0" sz="2800" spc="-215" b="1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800" spc="-150" b="1">
                <a:solidFill>
                  <a:srgbClr val="F8F7F1"/>
                </a:solidFill>
                <a:latin typeface="Trebuchet MS"/>
                <a:cs typeface="Trebuchet MS"/>
              </a:rPr>
              <a:t>225.000</a:t>
            </a:r>
            <a:endParaRPr sz="2800">
              <a:latin typeface="Trebuchet MS"/>
              <a:cs typeface="Trebuchet MS"/>
            </a:endParaRPr>
          </a:p>
          <a:p>
            <a:pPr marL="26034">
              <a:lnSpc>
                <a:spcPct val="100000"/>
              </a:lnSpc>
              <a:spcBef>
                <a:spcPts val="340"/>
              </a:spcBef>
            </a:pPr>
            <a:r>
              <a:rPr dirty="0" sz="1500" spc="-85" b="1">
                <a:solidFill>
                  <a:srgbClr val="F1D474"/>
                </a:solidFill>
                <a:latin typeface="Trebuchet MS"/>
                <a:cs typeface="Trebuchet MS"/>
              </a:rPr>
              <a:t>3</a:t>
            </a:r>
            <a:r>
              <a:rPr dirty="0" sz="1500" spc="-13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50" b="1">
                <a:solidFill>
                  <a:srgbClr val="F1D474"/>
                </a:solidFill>
                <a:latin typeface="Trebuchet MS"/>
                <a:cs typeface="Trebuchet MS"/>
              </a:rPr>
              <a:t>PAKET</a:t>
            </a:r>
            <a:r>
              <a:rPr dirty="0" sz="1500" spc="-15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1500" spc="-10" b="1">
                <a:solidFill>
                  <a:srgbClr val="F1D474"/>
                </a:solidFill>
                <a:latin typeface="Trebuchet MS"/>
                <a:cs typeface="Trebuchet MS"/>
              </a:rPr>
              <a:t>PRODUK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96748" y="0"/>
            <a:ext cx="11895455" cy="6223000"/>
            <a:chOff x="296748" y="0"/>
            <a:chExt cx="11895455" cy="6223000"/>
          </a:xfrm>
        </p:grpSpPr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6748" y="4673320"/>
              <a:ext cx="4080002" cy="154940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96104" y="4946903"/>
              <a:ext cx="683513" cy="95890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51781" y="4946903"/>
              <a:ext cx="3745738" cy="95890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257032" y="4946903"/>
              <a:ext cx="722376" cy="95890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483598" y="0"/>
              <a:ext cx="2708402" cy="306324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555862" y="1668881"/>
              <a:ext cx="3055493" cy="3939285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581659" y="6482283"/>
            <a:ext cx="17729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GUARDIAN125</a:t>
            </a:r>
            <a:r>
              <a:rPr dirty="0" sz="800" spc="-70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40" b="1">
                <a:solidFill>
                  <a:srgbClr val="B8BBC5"/>
                </a:solidFill>
                <a:latin typeface="Trebuchet MS"/>
                <a:cs typeface="Trebuchet MS"/>
              </a:rPr>
              <a:t>•</a:t>
            </a:r>
            <a:r>
              <a:rPr dirty="0" sz="800" spc="-25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ENTREPRENEURSHIP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4675" y="155727"/>
              <a:ext cx="1353439" cy="112176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605913" y="1457325"/>
              <a:ext cx="1537335" cy="489584"/>
            </a:xfrm>
            <a:custGeom>
              <a:avLst/>
              <a:gdLst/>
              <a:ahLst/>
              <a:cxnLst/>
              <a:rect l="l" t="t" r="r" b="b"/>
              <a:pathLst>
                <a:path w="1537335" h="489585">
                  <a:moveTo>
                    <a:pt x="1500124" y="0"/>
                  </a:moveTo>
                  <a:lnTo>
                    <a:pt x="37084" y="0"/>
                  </a:lnTo>
                  <a:lnTo>
                    <a:pt x="22663" y="2919"/>
                  </a:lnTo>
                  <a:lnTo>
                    <a:pt x="10874" y="10874"/>
                  </a:lnTo>
                  <a:lnTo>
                    <a:pt x="2919" y="22663"/>
                  </a:lnTo>
                  <a:lnTo>
                    <a:pt x="0" y="37084"/>
                  </a:lnTo>
                  <a:lnTo>
                    <a:pt x="0" y="452500"/>
                  </a:lnTo>
                  <a:lnTo>
                    <a:pt x="2919" y="466921"/>
                  </a:lnTo>
                  <a:lnTo>
                    <a:pt x="10874" y="478710"/>
                  </a:lnTo>
                  <a:lnTo>
                    <a:pt x="22663" y="486665"/>
                  </a:lnTo>
                  <a:lnTo>
                    <a:pt x="37084" y="489585"/>
                  </a:lnTo>
                  <a:lnTo>
                    <a:pt x="1500124" y="489585"/>
                  </a:lnTo>
                  <a:lnTo>
                    <a:pt x="1514598" y="486665"/>
                  </a:lnTo>
                  <a:lnTo>
                    <a:pt x="1526381" y="478710"/>
                  </a:lnTo>
                  <a:lnTo>
                    <a:pt x="1534306" y="466921"/>
                  </a:lnTo>
                  <a:lnTo>
                    <a:pt x="1537208" y="452500"/>
                  </a:lnTo>
                  <a:lnTo>
                    <a:pt x="1537208" y="37084"/>
                  </a:lnTo>
                  <a:lnTo>
                    <a:pt x="1534306" y="22663"/>
                  </a:lnTo>
                  <a:lnTo>
                    <a:pt x="1526381" y="10874"/>
                  </a:lnTo>
                  <a:lnTo>
                    <a:pt x="1514598" y="2919"/>
                  </a:lnTo>
                  <a:lnTo>
                    <a:pt x="15001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813685" y="1555191"/>
            <a:ext cx="10820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dirty="0" sz="1600" spc="-7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dirty="0" sz="1600" spc="-8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dirty="0" sz="1600" spc="-7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dirty="0" sz="1600" spc="-6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dirty="0" sz="1600" spc="-7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dirty="0" sz="1600" spc="-7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dirty="0" sz="1600" spc="-7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600" spc="-50" b="1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740407" y="2340876"/>
            <a:ext cx="1213485" cy="662940"/>
            <a:chOff x="1740407" y="2340876"/>
            <a:chExt cx="1213485" cy="66294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40407" y="2340876"/>
              <a:ext cx="1213104" cy="63701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84831" y="2389606"/>
              <a:ext cx="521246" cy="61419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787143" y="2364612"/>
              <a:ext cx="1123315" cy="546735"/>
            </a:xfrm>
            <a:custGeom>
              <a:avLst/>
              <a:gdLst/>
              <a:ahLst/>
              <a:cxnLst/>
              <a:rect l="l" t="t" r="r" b="b"/>
              <a:pathLst>
                <a:path w="1123314" h="546735">
                  <a:moveTo>
                    <a:pt x="1031875" y="0"/>
                  </a:moveTo>
                  <a:lnTo>
                    <a:pt x="91058" y="0"/>
                  </a:lnTo>
                  <a:lnTo>
                    <a:pt x="55614" y="7157"/>
                  </a:lnTo>
                  <a:lnTo>
                    <a:pt x="26669" y="26685"/>
                  </a:lnTo>
                  <a:lnTo>
                    <a:pt x="7155" y="55667"/>
                  </a:lnTo>
                  <a:lnTo>
                    <a:pt x="0" y="91186"/>
                  </a:lnTo>
                  <a:lnTo>
                    <a:pt x="0" y="455549"/>
                  </a:lnTo>
                  <a:lnTo>
                    <a:pt x="7155" y="491067"/>
                  </a:lnTo>
                  <a:lnTo>
                    <a:pt x="26669" y="520049"/>
                  </a:lnTo>
                  <a:lnTo>
                    <a:pt x="55614" y="539577"/>
                  </a:lnTo>
                  <a:lnTo>
                    <a:pt x="91058" y="546735"/>
                  </a:lnTo>
                  <a:lnTo>
                    <a:pt x="1031875" y="546735"/>
                  </a:lnTo>
                  <a:lnTo>
                    <a:pt x="1067319" y="539577"/>
                  </a:lnTo>
                  <a:lnTo>
                    <a:pt x="1096264" y="520049"/>
                  </a:lnTo>
                  <a:lnTo>
                    <a:pt x="1115778" y="491067"/>
                  </a:lnTo>
                  <a:lnTo>
                    <a:pt x="1122933" y="455549"/>
                  </a:lnTo>
                  <a:lnTo>
                    <a:pt x="1122933" y="91186"/>
                  </a:lnTo>
                  <a:lnTo>
                    <a:pt x="1115778" y="55667"/>
                  </a:lnTo>
                  <a:lnTo>
                    <a:pt x="1096264" y="26685"/>
                  </a:lnTo>
                  <a:lnTo>
                    <a:pt x="1067319" y="7157"/>
                  </a:lnTo>
                  <a:lnTo>
                    <a:pt x="10318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787143" y="2364612"/>
              <a:ext cx="1123315" cy="546735"/>
            </a:xfrm>
            <a:custGeom>
              <a:avLst/>
              <a:gdLst/>
              <a:ahLst/>
              <a:cxnLst/>
              <a:rect l="l" t="t" r="r" b="b"/>
              <a:pathLst>
                <a:path w="1123314" h="546735">
                  <a:moveTo>
                    <a:pt x="0" y="91186"/>
                  </a:moveTo>
                  <a:lnTo>
                    <a:pt x="7155" y="55667"/>
                  </a:lnTo>
                  <a:lnTo>
                    <a:pt x="26669" y="26685"/>
                  </a:lnTo>
                  <a:lnTo>
                    <a:pt x="55614" y="7157"/>
                  </a:lnTo>
                  <a:lnTo>
                    <a:pt x="91058" y="0"/>
                  </a:lnTo>
                  <a:lnTo>
                    <a:pt x="1031875" y="0"/>
                  </a:lnTo>
                  <a:lnTo>
                    <a:pt x="1067319" y="7157"/>
                  </a:lnTo>
                  <a:lnTo>
                    <a:pt x="1096264" y="26685"/>
                  </a:lnTo>
                  <a:lnTo>
                    <a:pt x="1115778" y="55667"/>
                  </a:lnTo>
                  <a:lnTo>
                    <a:pt x="1122933" y="91186"/>
                  </a:lnTo>
                  <a:lnTo>
                    <a:pt x="1122933" y="455549"/>
                  </a:lnTo>
                  <a:lnTo>
                    <a:pt x="1115778" y="491067"/>
                  </a:lnTo>
                  <a:lnTo>
                    <a:pt x="1096264" y="520049"/>
                  </a:lnTo>
                  <a:lnTo>
                    <a:pt x="1067319" y="539577"/>
                  </a:lnTo>
                  <a:lnTo>
                    <a:pt x="1031875" y="546735"/>
                  </a:lnTo>
                  <a:lnTo>
                    <a:pt x="91058" y="546735"/>
                  </a:lnTo>
                  <a:lnTo>
                    <a:pt x="55614" y="539577"/>
                  </a:lnTo>
                  <a:lnTo>
                    <a:pt x="26669" y="520049"/>
                  </a:lnTo>
                  <a:lnTo>
                    <a:pt x="7155" y="491067"/>
                  </a:lnTo>
                  <a:lnTo>
                    <a:pt x="0" y="455549"/>
                  </a:lnTo>
                  <a:lnTo>
                    <a:pt x="0" y="91186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2268092" y="2453767"/>
            <a:ext cx="16192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0" b="1">
                <a:solidFill>
                  <a:srgbClr val="001F5F"/>
                </a:solidFill>
                <a:latin typeface="Trebuchet MS"/>
                <a:cs typeface="Trebuchet MS"/>
              </a:rPr>
              <a:t>1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745991" y="2340876"/>
            <a:ext cx="1213485" cy="662940"/>
            <a:chOff x="3745991" y="2340876"/>
            <a:chExt cx="1213485" cy="66294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45991" y="2340876"/>
              <a:ext cx="1213103" cy="63701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91939" y="2389606"/>
              <a:ext cx="521246" cy="61419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793362" y="2364612"/>
              <a:ext cx="1123315" cy="546735"/>
            </a:xfrm>
            <a:custGeom>
              <a:avLst/>
              <a:gdLst/>
              <a:ahLst/>
              <a:cxnLst/>
              <a:rect l="l" t="t" r="r" b="b"/>
              <a:pathLst>
                <a:path w="1123314" h="546735">
                  <a:moveTo>
                    <a:pt x="1031875" y="0"/>
                  </a:moveTo>
                  <a:lnTo>
                    <a:pt x="91059" y="0"/>
                  </a:lnTo>
                  <a:lnTo>
                    <a:pt x="55614" y="7157"/>
                  </a:lnTo>
                  <a:lnTo>
                    <a:pt x="26670" y="26685"/>
                  </a:lnTo>
                  <a:lnTo>
                    <a:pt x="7155" y="55667"/>
                  </a:lnTo>
                  <a:lnTo>
                    <a:pt x="0" y="91186"/>
                  </a:lnTo>
                  <a:lnTo>
                    <a:pt x="0" y="455549"/>
                  </a:lnTo>
                  <a:lnTo>
                    <a:pt x="7155" y="491067"/>
                  </a:lnTo>
                  <a:lnTo>
                    <a:pt x="26669" y="520049"/>
                  </a:lnTo>
                  <a:lnTo>
                    <a:pt x="55614" y="539577"/>
                  </a:lnTo>
                  <a:lnTo>
                    <a:pt x="91059" y="546735"/>
                  </a:lnTo>
                  <a:lnTo>
                    <a:pt x="1031875" y="546735"/>
                  </a:lnTo>
                  <a:lnTo>
                    <a:pt x="1067339" y="539577"/>
                  </a:lnTo>
                  <a:lnTo>
                    <a:pt x="1096327" y="520049"/>
                  </a:lnTo>
                  <a:lnTo>
                    <a:pt x="1115885" y="491067"/>
                  </a:lnTo>
                  <a:lnTo>
                    <a:pt x="1123061" y="455549"/>
                  </a:lnTo>
                  <a:lnTo>
                    <a:pt x="1123061" y="91186"/>
                  </a:lnTo>
                  <a:lnTo>
                    <a:pt x="1115885" y="55667"/>
                  </a:lnTo>
                  <a:lnTo>
                    <a:pt x="1096327" y="26685"/>
                  </a:lnTo>
                  <a:lnTo>
                    <a:pt x="1067339" y="7157"/>
                  </a:lnTo>
                  <a:lnTo>
                    <a:pt x="10318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793362" y="2364612"/>
              <a:ext cx="1123315" cy="546735"/>
            </a:xfrm>
            <a:custGeom>
              <a:avLst/>
              <a:gdLst/>
              <a:ahLst/>
              <a:cxnLst/>
              <a:rect l="l" t="t" r="r" b="b"/>
              <a:pathLst>
                <a:path w="1123314" h="546735">
                  <a:moveTo>
                    <a:pt x="0" y="91186"/>
                  </a:moveTo>
                  <a:lnTo>
                    <a:pt x="7155" y="55667"/>
                  </a:lnTo>
                  <a:lnTo>
                    <a:pt x="26670" y="26685"/>
                  </a:lnTo>
                  <a:lnTo>
                    <a:pt x="55614" y="7157"/>
                  </a:lnTo>
                  <a:lnTo>
                    <a:pt x="91059" y="0"/>
                  </a:lnTo>
                  <a:lnTo>
                    <a:pt x="1031875" y="0"/>
                  </a:lnTo>
                  <a:lnTo>
                    <a:pt x="1067339" y="7157"/>
                  </a:lnTo>
                  <a:lnTo>
                    <a:pt x="1096327" y="26685"/>
                  </a:lnTo>
                  <a:lnTo>
                    <a:pt x="1115885" y="55667"/>
                  </a:lnTo>
                  <a:lnTo>
                    <a:pt x="1123061" y="91186"/>
                  </a:lnTo>
                  <a:lnTo>
                    <a:pt x="1123061" y="455549"/>
                  </a:lnTo>
                  <a:lnTo>
                    <a:pt x="1115885" y="491067"/>
                  </a:lnTo>
                  <a:lnTo>
                    <a:pt x="1096327" y="520049"/>
                  </a:lnTo>
                  <a:lnTo>
                    <a:pt x="1067339" y="539577"/>
                  </a:lnTo>
                  <a:lnTo>
                    <a:pt x="1031875" y="546735"/>
                  </a:lnTo>
                  <a:lnTo>
                    <a:pt x="91059" y="546735"/>
                  </a:lnTo>
                  <a:lnTo>
                    <a:pt x="55614" y="539577"/>
                  </a:lnTo>
                  <a:lnTo>
                    <a:pt x="26669" y="520049"/>
                  </a:lnTo>
                  <a:lnTo>
                    <a:pt x="7155" y="491067"/>
                  </a:lnTo>
                  <a:lnTo>
                    <a:pt x="0" y="455549"/>
                  </a:lnTo>
                  <a:lnTo>
                    <a:pt x="0" y="91186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4274565" y="2453767"/>
            <a:ext cx="16192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0" b="1">
                <a:solidFill>
                  <a:srgbClr val="001F5F"/>
                </a:solidFill>
                <a:latin typeface="Trebuchet MS"/>
                <a:cs typeface="Trebuchet MS"/>
              </a:rPr>
              <a:t>1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729739" y="1651990"/>
            <a:ext cx="2795270" cy="2279015"/>
            <a:chOff x="1729739" y="1651990"/>
            <a:chExt cx="2795270" cy="2279015"/>
          </a:xfrm>
        </p:grpSpPr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01083" y="1667230"/>
              <a:ext cx="423684" cy="76812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143120" y="1689354"/>
              <a:ext cx="305435" cy="610870"/>
            </a:xfrm>
            <a:custGeom>
              <a:avLst/>
              <a:gdLst/>
              <a:ahLst/>
              <a:cxnLst/>
              <a:rect l="l" t="t" r="r" b="b"/>
              <a:pathLst>
                <a:path w="305435" h="610869">
                  <a:moveTo>
                    <a:pt x="254253" y="534288"/>
                  </a:moveTo>
                  <a:lnTo>
                    <a:pt x="228853" y="534288"/>
                  </a:lnTo>
                  <a:lnTo>
                    <a:pt x="266953" y="610488"/>
                  </a:lnTo>
                  <a:lnTo>
                    <a:pt x="298703" y="546988"/>
                  </a:lnTo>
                  <a:lnTo>
                    <a:pt x="254253" y="546988"/>
                  </a:lnTo>
                  <a:lnTo>
                    <a:pt x="254253" y="534288"/>
                  </a:lnTo>
                  <a:close/>
                </a:path>
                <a:path w="305435" h="610869">
                  <a:moveTo>
                    <a:pt x="254253" y="12700"/>
                  </a:moveTo>
                  <a:lnTo>
                    <a:pt x="254253" y="546988"/>
                  </a:lnTo>
                  <a:lnTo>
                    <a:pt x="279653" y="546988"/>
                  </a:lnTo>
                  <a:lnTo>
                    <a:pt x="279653" y="25400"/>
                  </a:lnTo>
                  <a:lnTo>
                    <a:pt x="266953" y="25400"/>
                  </a:lnTo>
                  <a:lnTo>
                    <a:pt x="254253" y="12700"/>
                  </a:lnTo>
                  <a:close/>
                </a:path>
                <a:path w="305435" h="610869">
                  <a:moveTo>
                    <a:pt x="305053" y="534288"/>
                  </a:moveTo>
                  <a:lnTo>
                    <a:pt x="279653" y="534288"/>
                  </a:lnTo>
                  <a:lnTo>
                    <a:pt x="279653" y="546988"/>
                  </a:lnTo>
                  <a:lnTo>
                    <a:pt x="298703" y="546988"/>
                  </a:lnTo>
                  <a:lnTo>
                    <a:pt x="305053" y="534288"/>
                  </a:lnTo>
                  <a:close/>
                </a:path>
                <a:path w="305435" h="610869">
                  <a:moveTo>
                    <a:pt x="273938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254253" y="25400"/>
                  </a:lnTo>
                  <a:lnTo>
                    <a:pt x="254253" y="12700"/>
                  </a:lnTo>
                  <a:lnTo>
                    <a:pt x="279653" y="12700"/>
                  </a:lnTo>
                  <a:lnTo>
                    <a:pt x="279653" y="5715"/>
                  </a:lnTo>
                  <a:lnTo>
                    <a:pt x="273938" y="0"/>
                  </a:lnTo>
                  <a:close/>
                </a:path>
                <a:path w="305435" h="610869">
                  <a:moveTo>
                    <a:pt x="279653" y="12700"/>
                  </a:moveTo>
                  <a:lnTo>
                    <a:pt x="254253" y="12700"/>
                  </a:lnTo>
                  <a:lnTo>
                    <a:pt x="266953" y="25400"/>
                  </a:lnTo>
                  <a:lnTo>
                    <a:pt x="279653" y="25400"/>
                  </a:lnTo>
                  <a:lnTo>
                    <a:pt x="279653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18943" y="1651990"/>
              <a:ext cx="425195" cy="83212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300858" y="1674749"/>
              <a:ext cx="305435" cy="674370"/>
            </a:xfrm>
            <a:custGeom>
              <a:avLst/>
              <a:gdLst/>
              <a:ahLst/>
              <a:cxnLst/>
              <a:rect l="l" t="t" r="r" b="b"/>
              <a:pathLst>
                <a:path w="305435" h="674369">
                  <a:moveTo>
                    <a:pt x="25400" y="597915"/>
                  </a:moveTo>
                  <a:lnTo>
                    <a:pt x="0" y="597915"/>
                  </a:lnTo>
                  <a:lnTo>
                    <a:pt x="38100" y="674115"/>
                  </a:lnTo>
                  <a:lnTo>
                    <a:pt x="69850" y="610615"/>
                  </a:lnTo>
                  <a:lnTo>
                    <a:pt x="25400" y="610615"/>
                  </a:lnTo>
                  <a:lnTo>
                    <a:pt x="25400" y="597915"/>
                  </a:lnTo>
                  <a:close/>
                </a:path>
                <a:path w="305435" h="674369">
                  <a:moveTo>
                    <a:pt x="305054" y="0"/>
                  </a:moveTo>
                  <a:lnTo>
                    <a:pt x="31115" y="0"/>
                  </a:lnTo>
                  <a:lnTo>
                    <a:pt x="25400" y="5714"/>
                  </a:lnTo>
                  <a:lnTo>
                    <a:pt x="25400" y="610615"/>
                  </a:lnTo>
                  <a:lnTo>
                    <a:pt x="50800" y="610615"/>
                  </a:lnTo>
                  <a:lnTo>
                    <a:pt x="50800" y="25400"/>
                  </a:lnTo>
                  <a:lnTo>
                    <a:pt x="38100" y="25400"/>
                  </a:lnTo>
                  <a:lnTo>
                    <a:pt x="50800" y="12700"/>
                  </a:lnTo>
                  <a:lnTo>
                    <a:pt x="305054" y="12700"/>
                  </a:lnTo>
                  <a:lnTo>
                    <a:pt x="305054" y="0"/>
                  </a:lnTo>
                  <a:close/>
                </a:path>
                <a:path w="305435" h="674369">
                  <a:moveTo>
                    <a:pt x="76200" y="597915"/>
                  </a:moveTo>
                  <a:lnTo>
                    <a:pt x="50800" y="597915"/>
                  </a:lnTo>
                  <a:lnTo>
                    <a:pt x="50800" y="610615"/>
                  </a:lnTo>
                  <a:lnTo>
                    <a:pt x="69850" y="610615"/>
                  </a:lnTo>
                  <a:lnTo>
                    <a:pt x="76200" y="597915"/>
                  </a:lnTo>
                  <a:close/>
                </a:path>
                <a:path w="305435" h="674369">
                  <a:moveTo>
                    <a:pt x="50800" y="12700"/>
                  </a:moveTo>
                  <a:lnTo>
                    <a:pt x="38100" y="25400"/>
                  </a:lnTo>
                  <a:lnTo>
                    <a:pt x="50800" y="25400"/>
                  </a:lnTo>
                  <a:lnTo>
                    <a:pt x="50800" y="12700"/>
                  </a:lnTo>
                  <a:close/>
                </a:path>
                <a:path w="305435" h="674369">
                  <a:moveTo>
                    <a:pt x="305054" y="12700"/>
                  </a:moveTo>
                  <a:lnTo>
                    <a:pt x="50800" y="12700"/>
                  </a:lnTo>
                  <a:lnTo>
                    <a:pt x="50800" y="25400"/>
                  </a:lnTo>
                  <a:lnTo>
                    <a:pt x="305054" y="25400"/>
                  </a:lnTo>
                  <a:lnTo>
                    <a:pt x="305054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9739" y="3265944"/>
              <a:ext cx="1213103" cy="63701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75687" y="3316198"/>
              <a:ext cx="521246" cy="61419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777491" y="3290442"/>
              <a:ext cx="1123315" cy="546735"/>
            </a:xfrm>
            <a:custGeom>
              <a:avLst/>
              <a:gdLst/>
              <a:ahLst/>
              <a:cxnLst/>
              <a:rect l="l" t="t" r="r" b="b"/>
              <a:pathLst>
                <a:path w="1123314" h="546735">
                  <a:moveTo>
                    <a:pt x="1031875" y="0"/>
                  </a:moveTo>
                  <a:lnTo>
                    <a:pt x="91058" y="0"/>
                  </a:lnTo>
                  <a:lnTo>
                    <a:pt x="55614" y="7175"/>
                  </a:lnTo>
                  <a:lnTo>
                    <a:pt x="26669" y="26733"/>
                  </a:lnTo>
                  <a:lnTo>
                    <a:pt x="7155" y="55721"/>
                  </a:lnTo>
                  <a:lnTo>
                    <a:pt x="0" y="91186"/>
                  </a:lnTo>
                  <a:lnTo>
                    <a:pt x="0" y="455549"/>
                  </a:lnTo>
                  <a:lnTo>
                    <a:pt x="7155" y="491067"/>
                  </a:lnTo>
                  <a:lnTo>
                    <a:pt x="26669" y="520049"/>
                  </a:lnTo>
                  <a:lnTo>
                    <a:pt x="55614" y="539577"/>
                  </a:lnTo>
                  <a:lnTo>
                    <a:pt x="91058" y="546735"/>
                  </a:lnTo>
                  <a:lnTo>
                    <a:pt x="1031875" y="546735"/>
                  </a:lnTo>
                  <a:lnTo>
                    <a:pt x="1067339" y="539577"/>
                  </a:lnTo>
                  <a:lnTo>
                    <a:pt x="1096327" y="520049"/>
                  </a:lnTo>
                  <a:lnTo>
                    <a:pt x="1115885" y="491067"/>
                  </a:lnTo>
                  <a:lnTo>
                    <a:pt x="1123060" y="455549"/>
                  </a:lnTo>
                  <a:lnTo>
                    <a:pt x="1123060" y="91186"/>
                  </a:lnTo>
                  <a:lnTo>
                    <a:pt x="1115885" y="55721"/>
                  </a:lnTo>
                  <a:lnTo>
                    <a:pt x="1096327" y="26733"/>
                  </a:lnTo>
                  <a:lnTo>
                    <a:pt x="1067339" y="7175"/>
                  </a:lnTo>
                  <a:lnTo>
                    <a:pt x="103187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777491" y="3290442"/>
              <a:ext cx="1123315" cy="546735"/>
            </a:xfrm>
            <a:custGeom>
              <a:avLst/>
              <a:gdLst/>
              <a:ahLst/>
              <a:cxnLst/>
              <a:rect l="l" t="t" r="r" b="b"/>
              <a:pathLst>
                <a:path w="1123314" h="546735">
                  <a:moveTo>
                    <a:pt x="0" y="91186"/>
                  </a:moveTo>
                  <a:lnTo>
                    <a:pt x="7155" y="55721"/>
                  </a:lnTo>
                  <a:lnTo>
                    <a:pt x="26669" y="26733"/>
                  </a:lnTo>
                  <a:lnTo>
                    <a:pt x="55614" y="7175"/>
                  </a:lnTo>
                  <a:lnTo>
                    <a:pt x="91058" y="0"/>
                  </a:lnTo>
                  <a:lnTo>
                    <a:pt x="1031875" y="0"/>
                  </a:lnTo>
                  <a:lnTo>
                    <a:pt x="1067339" y="7175"/>
                  </a:lnTo>
                  <a:lnTo>
                    <a:pt x="1096327" y="26733"/>
                  </a:lnTo>
                  <a:lnTo>
                    <a:pt x="1115885" y="55721"/>
                  </a:lnTo>
                  <a:lnTo>
                    <a:pt x="1123060" y="91186"/>
                  </a:lnTo>
                  <a:lnTo>
                    <a:pt x="1123060" y="455549"/>
                  </a:lnTo>
                  <a:lnTo>
                    <a:pt x="1115885" y="491067"/>
                  </a:lnTo>
                  <a:lnTo>
                    <a:pt x="1096327" y="520049"/>
                  </a:lnTo>
                  <a:lnTo>
                    <a:pt x="1067339" y="539577"/>
                  </a:lnTo>
                  <a:lnTo>
                    <a:pt x="1031875" y="546735"/>
                  </a:lnTo>
                  <a:lnTo>
                    <a:pt x="91058" y="546735"/>
                  </a:lnTo>
                  <a:lnTo>
                    <a:pt x="55614" y="539577"/>
                  </a:lnTo>
                  <a:lnTo>
                    <a:pt x="26669" y="520049"/>
                  </a:lnTo>
                  <a:lnTo>
                    <a:pt x="7155" y="491067"/>
                  </a:lnTo>
                  <a:lnTo>
                    <a:pt x="0" y="455549"/>
                  </a:lnTo>
                  <a:lnTo>
                    <a:pt x="0" y="91186"/>
                  </a:lnTo>
                  <a:close/>
                </a:path>
              </a:pathLst>
            </a:custGeom>
            <a:ln w="95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5" name="object 85"/>
          <p:cNvGrpSpPr/>
          <p:nvPr/>
        </p:nvGrpSpPr>
        <p:grpSpPr>
          <a:xfrm>
            <a:off x="5521452" y="1481353"/>
            <a:ext cx="4942840" cy="586740"/>
            <a:chOff x="5521452" y="1481353"/>
            <a:chExt cx="4942840" cy="586740"/>
          </a:xfrm>
        </p:grpSpPr>
        <p:pic>
          <p:nvPicPr>
            <p:cNvPr id="86" name="object 8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521452" y="1481353"/>
              <a:ext cx="4942332" cy="547090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955792" y="1507223"/>
              <a:ext cx="4073652" cy="560844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5568950" y="1506219"/>
              <a:ext cx="4852670" cy="457200"/>
            </a:xfrm>
            <a:custGeom>
              <a:avLst/>
              <a:gdLst/>
              <a:ahLst/>
              <a:cxnLst/>
              <a:rect l="l" t="t" r="r" b="b"/>
              <a:pathLst>
                <a:path w="4852670" h="457200">
                  <a:moveTo>
                    <a:pt x="4776089" y="0"/>
                  </a:moveTo>
                  <a:lnTo>
                    <a:pt x="76200" y="0"/>
                  </a:lnTo>
                  <a:lnTo>
                    <a:pt x="46559" y="5994"/>
                  </a:lnTo>
                  <a:lnTo>
                    <a:pt x="22336" y="22336"/>
                  </a:lnTo>
                  <a:lnTo>
                    <a:pt x="5994" y="46559"/>
                  </a:lnTo>
                  <a:lnTo>
                    <a:pt x="0" y="76200"/>
                  </a:lnTo>
                  <a:lnTo>
                    <a:pt x="0" y="380872"/>
                  </a:lnTo>
                  <a:lnTo>
                    <a:pt x="5994" y="410493"/>
                  </a:lnTo>
                  <a:lnTo>
                    <a:pt x="22336" y="434673"/>
                  </a:lnTo>
                  <a:lnTo>
                    <a:pt x="46559" y="450971"/>
                  </a:lnTo>
                  <a:lnTo>
                    <a:pt x="76200" y="456945"/>
                  </a:lnTo>
                  <a:lnTo>
                    <a:pt x="4776089" y="456945"/>
                  </a:lnTo>
                  <a:lnTo>
                    <a:pt x="4805729" y="450971"/>
                  </a:lnTo>
                  <a:lnTo>
                    <a:pt x="4829952" y="434673"/>
                  </a:lnTo>
                  <a:lnTo>
                    <a:pt x="4846294" y="410493"/>
                  </a:lnTo>
                  <a:lnTo>
                    <a:pt x="4852289" y="380872"/>
                  </a:lnTo>
                  <a:lnTo>
                    <a:pt x="4852289" y="76200"/>
                  </a:lnTo>
                  <a:lnTo>
                    <a:pt x="4846294" y="46559"/>
                  </a:lnTo>
                  <a:lnTo>
                    <a:pt x="4829952" y="22336"/>
                  </a:lnTo>
                  <a:lnTo>
                    <a:pt x="4805729" y="5994"/>
                  </a:lnTo>
                  <a:lnTo>
                    <a:pt x="477608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5568950" y="1506219"/>
              <a:ext cx="4852670" cy="457200"/>
            </a:xfrm>
            <a:custGeom>
              <a:avLst/>
              <a:gdLst/>
              <a:ahLst/>
              <a:cxnLst/>
              <a:rect l="l" t="t" r="r" b="b"/>
              <a:pathLst>
                <a:path w="4852670" h="457200">
                  <a:moveTo>
                    <a:pt x="0" y="76200"/>
                  </a:moveTo>
                  <a:lnTo>
                    <a:pt x="5994" y="46559"/>
                  </a:lnTo>
                  <a:lnTo>
                    <a:pt x="22336" y="22336"/>
                  </a:lnTo>
                  <a:lnTo>
                    <a:pt x="46559" y="5994"/>
                  </a:lnTo>
                  <a:lnTo>
                    <a:pt x="76200" y="0"/>
                  </a:lnTo>
                  <a:lnTo>
                    <a:pt x="4776089" y="0"/>
                  </a:lnTo>
                  <a:lnTo>
                    <a:pt x="4805729" y="5994"/>
                  </a:lnTo>
                  <a:lnTo>
                    <a:pt x="4829952" y="22336"/>
                  </a:lnTo>
                  <a:lnTo>
                    <a:pt x="4846294" y="46559"/>
                  </a:lnTo>
                  <a:lnTo>
                    <a:pt x="4852289" y="76200"/>
                  </a:lnTo>
                  <a:lnTo>
                    <a:pt x="4852289" y="380872"/>
                  </a:lnTo>
                  <a:lnTo>
                    <a:pt x="4846294" y="410493"/>
                  </a:lnTo>
                  <a:lnTo>
                    <a:pt x="4829952" y="434673"/>
                  </a:lnTo>
                  <a:lnTo>
                    <a:pt x="4805729" y="450971"/>
                  </a:lnTo>
                  <a:lnTo>
                    <a:pt x="4776089" y="456945"/>
                  </a:lnTo>
                  <a:lnTo>
                    <a:pt x="76200" y="456945"/>
                  </a:lnTo>
                  <a:lnTo>
                    <a:pt x="46559" y="450971"/>
                  </a:lnTo>
                  <a:lnTo>
                    <a:pt x="22336" y="434673"/>
                  </a:lnTo>
                  <a:lnTo>
                    <a:pt x="5994" y="410493"/>
                  </a:lnTo>
                  <a:lnTo>
                    <a:pt x="0" y="380872"/>
                  </a:lnTo>
                  <a:lnTo>
                    <a:pt x="0" y="76200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0" name="object 90"/>
          <p:cNvSpPr txBox="1"/>
          <p:nvPr/>
        </p:nvSpPr>
        <p:spPr>
          <a:xfrm>
            <a:off x="6123559" y="1570101"/>
            <a:ext cx="37020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 b="1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z="1800" spc="-10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1800" spc="-1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dirty="0" sz="1800" spc="-1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20" b="1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dirty="0" sz="1800" spc="-10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dirty="0" sz="1800" spc="-114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1800" spc="100" b="1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dirty="0" sz="1800" spc="-20" b="1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dirty="0" sz="1800" spc="-1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1800" spc="-114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20" b="1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800" spc="-10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1800" spc="-114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800" spc="-1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75" b="1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dirty="0" sz="1800" spc="-1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1800" spc="-1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800" spc="100" b="1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1800" spc="-1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20" b="1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800" spc="-10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1800" spc="-1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1800" spc="-1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25" b="1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dirty="0" sz="1800" spc="-1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0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258695" y="3379723"/>
            <a:ext cx="16192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0" b="1">
                <a:solidFill>
                  <a:srgbClr val="001F5F"/>
                </a:solidFill>
                <a:latin typeface="Trebuchet MS"/>
                <a:cs typeface="Trebuchet MS"/>
              </a:rPr>
              <a:t>2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745991" y="3265944"/>
            <a:ext cx="1213485" cy="664845"/>
            <a:chOff x="3745991" y="3265944"/>
            <a:chExt cx="1213485" cy="664845"/>
          </a:xfrm>
        </p:grpSpPr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45991" y="3265944"/>
              <a:ext cx="1213103" cy="63701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91939" y="3316198"/>
              <a:ext cx="521246" cy="61419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793362" y="3290443"/>
              <a:ext cx="1123315" cy="546735"/>
            </a:xfrm>
            <a:custGeom>
              <a:avLst/>
              <a:gdLst/>
              <a:ahLst/>
              <a:cxnLst/>
              <a:rect l="l" t="t" r="r" b="b"/>
              <a:pathLst>
                <a:path w="1123314" h="546735">
                  <a:moveTo>
                    <a:pt x="1031875" y="0"/>
                  </a:moveTo>
                  <a:lnTo>
                    <a:pt x="91059" y="0"/>
                  </a:lnTo>
                  <a:lnTo>
                    <a:pt x="55614" y="7175"/>
                  </a:lnTo>
                  <a:lnTo>
                    <a:pt x="26670" y="26733"/>
                  </a:lnTo>
                  <a:lnTo>
                    <a:pt x="7155" y="55721"/>
                  </a:lnTo>
                  <a:lnTo>
                    <a:pt x="0" y="91186"/>
                  </a:lnTo>
                  <a:lnTo>
                    <a:pt x="0" y="455549"/>
                  </a:lnTo>
                  <a:lnTo>
                    <a:pt x="7155" y="491067"/>
                  </a:lnTo>
                  <a:lnTo>
                    <a:pt x="26669" y="520049"/>
                  </a:lnTo>
                  <a:lnTo>
                    <a:pt x="55614" y="539577"/>
                  </a:lnTo>
                  <a:lnTo>
                    <a:pt x="91059" y="546735"/>
                  </a:lnTo>
                  <a:lnTo>
                    <a:pt x="1031875" y="546735"/>
                  </a:lnTo>
                  <a:lnTo>
                    <a:pt x="1067339" y="539577"/>
                  </a:lnTo>
                  <a:lnTo>
                    <a:pt x="1096327" y="520049"/>
                  </a:lnTo>
                  <a:lnTo>
                    <a:pt x="1115885" y="491067"/>
                  </a:lnTo>
                  <a:lnTo>
                    <a:pt x="1123061" y="455549"/>
                  </a:lnTo>
                  <a:lnTo>
                    <a:pt x="1123061" y="91186"/>
                  </a:lnTo>
                  <a:lnTo>
                    <a:pt x="1115885" y="55721"/>
                  </a:lnTo>
                  <a:lnTo>
                    <a:pt x="1096327" y="26733"/>
                  </a:lnTo>
                  <a:lnTo>
                    <a:pt x="1067339" y="7175"/>
                  </a:lnTo>
                  <a:lnTo>
                    <a:pt x="103187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793362" y="3290443"/>
              <a:ext cx="1123315" cy="546735"/>
            </a:xfrm>
            <a:custGeom>
              <a:avLst/>
              <a:gdLst/>
              <a:ahLst/>
              <a:cxnLst/>
              <a:rect l="l" t="t" r="r" b="b"/>
              <a:pathLst>
                <a:path w="1123314" h="546735">
                  <a:moveTo>
                    <a:pt x="0" y="91186"/>
                  </a:moveTo>
                  <a:lnTo>
                    <a:pt x="7155" y="55721"/>
                  </a:lnTo>
                  <a:lnTo>
                    <a:pt x="26670" y="26733"/>
                  </a:lnTo>
                  <a:lnTo>
                    <a:pt x="55614" y="7175"/>
                  </a:lnTo>
                  <a:lnTo>
                    <a:pt x="91059" y="0"/>
                  </a:lnTo>
                  <a:lnTo>
                    <a:pt x="1031875" y="0"/>
                  </a:lnTo>
                  <a:lnTo>
                    <a:pt x="1067339" y="7175"/>
                  </a:lnTo>
                  <a:lnTo>
                    <a:pt x="1096327" y="26733"/>
                  </a:lnTo>
                  <a:lnTo>
                    <a:pt x="1115885" y="55721"/>
                  </a:lnTo>
                  <a:lnTo>
                    <a:pt x="1123061" y="91186"/>
                  </a:lnTo>
                  <a:lnTo>
                    <a:pt x="1123061" y="455549"/>
                  </a:lnTo>
                  <a:lnTo>
                    <a:pt x="1115885" y="491067"/>
                  </a:lnTo>
                  <a:lnTo>
                    <a:pt x="1096327" y="520049"/>
                  </a:lnTo>
                  <a:lnTo>
                    <a:pt x="1067339" y="539577"/>
                  </a:lnTo>
                  <a:lnTo>
                    <a:pt x="1031875" y="546735"/>
                  </a:lnTo>
                  <a:lnTo>
                    <a:pt x="91059" y="546735"/>
                  </a:lnTo>
                  <a:lnTo>
                    <a:pt x="55614" y="539577"/>
                  </a:lnTo>
                  <a:lnTo>
                    <a:pt x="26669" y="520049"/>
                  </a:lnTo>
                  <a:lnTo>
                    <a:pt x="7155" y="491067"/>
                  </a:lnTo>
                  <a:lnTo>
                    <a:pt x="0" y="455549"/>
                  </a:lnTo>
                  <a:lnTo>
                    <a:pt x="0" y="91186"/>
                  </a:lnTo>
                  <a:close/>
                </a:path>
              </a:pathLst>
            </a:custGeom>
            <a:ln w="95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4274565" y="3379723"/>
            <a:ext cx="16192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0" b="1">
                <a:solidFill>
                  <a:srgbClr val="001F5F"/>
                </a:solidFill>
                <a:latin typeface="Trebuchet MS"/>
                <a:cs typeface="Trebuchet MS"/>
              </a:rPr>
              <a:t>2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720595" y="4155960"/>
            <a:ext cx="1214755" cy="664845"/>
            <a:chOff x="1720595" y="4155960"/>
            <a:chExt cx="1214755" cy="664845"/>
          </a:xfrm>
        </p:grpSpPr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20595" y="4155960"/>
              <a:ext cx="1214615" cy="63701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066543" y="4206214"/>
              <a:ext cx="521246" cy="614197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768728" y="4180966"/>
              <a:ext cx="1123315" cy="546735"/>
            </a:xfrm>
            <a:custGeom>
              <a:avLst/>
              <a:gdLst/>
              <a:ahLst/>
              <a:cxnLst/>
              <a:rect l="l" t="t" r="r" b="b"/>
              <a:pathLst>
                <a:path w="1123314" h="546735">
                  <a:moveTo>
                    <a:pt x="1031875" y="0"/>
                  </a:moveTo>
                  <a:lnTo>
                    <a:pt x="91058" y="0"/>
                  </a:lnTo>
                  <a:lnTo>
                    <a:pt x="55614" y="7155"/>
                  </a:lnTo>
                  <a:lnTo>
                    <a:pt x="26669" y="26669"/>
                  </a:lnTo>
                  <a:lnTo>
                    <a:pt x="7155" y="55614"/>
                  </a:lnTo>
                  <a:lnTo>
                    <a:pt x="0" y="91058"/>
                  </a:lnTo>
                  <a:lnTo>
                    <a:pt x="0" y="455548"/>
                  </a:lnTo>
                  <a:lnTo>
                    <a:pt x="7155" y="491013"/>
                  </a:lnTo>
                  <a:lnTo>
                    <a:pt x="26669" y="520001"/>
                  </a:lnTo>
                  <a:lnTo>
                    <a:pt x="55614" y="539559"/>
                  </a:lnTo>
                  <a:lnTo>
                    <a:pt x="91058" y="546734"/>
                  </a:lnTo>
                  <a:lnTo>
                    <a:pt x="1031875" y="546734"/>
                  </a:lnTo>
                  <a:lnTo>
                    <a:pt x="1067319" y="539559"/>
                  </a:lnTo>
                  <a:lnTo>
                    <a:pt x="1096264" y="520001"/>
                  </a:lnTo>
                  <a:lnTo>
                    <a:pt x="1115778" y="491013"/>
                  </a:lnTo>
                  <a:lnTo>
                    <a:pt x="1122933" y="455548"/>
                  </a:lnTo>
                  <a:lnTo>
                    <a:pt x="1122933" y="91058"/>
                  </a:lnTo>
                  <a:lnTo>
                    <a:pt x="1115778" y="55614"/>
                  </a:lnTo>
                  <a:lnTo>
                    <a:pt x="1096264" y="26669"/>
                  </a:lnTo>
                  <a:lnTo>
                    <a:pt x="1067319" y="7155"/>
                  </a:lnTo>
                  <a:lnTo>
                    <a:pt x="1031875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1768728" y="4180966"/>
              <a:ext cx="1123315" cy="546735"/>
            </a:xfrm>
            <a:custGeom>
              <a:avLst/>
              <a:gdLst/>
              <a:ahLst/>
              <a:cxnLst/>
              <a:rect l="l" t="t" r="r" b="b"/>
              <a:pathLst>
                <a:path w="1123314" h="546735">
                  <a:moveTo>
                    <a:pt x="0" y="91058"/>
                  </a:moveTo>
                  <a:lnTo>
                    <a:pt x="7155" y="55614"/>
                  </a:lnTo>
                  <a:lnTo>
                    <a:pt x="26669" y="26669"/>
                  </a:lnTo>
                  <a:lnTo>
                    <a:pt x="55614" y="7155"/>
                  </a:lnTo>
                  <a:lnTo>
                    <a:pt x="91058" y="0"/>
                  </a:lnTo>
                  <a:lnTo>
                    <a:pt x="1031875" y="0"/>
                  </a:lnTo>
                  <a:lnTo>
                    <a:pt x="1067319" y="7155"/>
                  </a:lnTo>
                  <a:lnTo>
                    <a:pt x="1096264" y="26669"/>
                  </a:lnTo>
                  <a:lnTo>
                    <a:pt x="1115778" y="55614"/>
                  </a:lnTo>
                  <a:lnTo>
                    <a:pt x="1122933" y="91058"/>
                  </a:lnTo>
                  <a:lnTo>
                    <a:pt x="1122933" y="455548"/>
                  </a:lnTo>
                  <a:lnTo>
                    <a:pt x="1115778" y="491013"/>
                  </a:lnTo>
                  <a:lnTo>
                    <a:pt x="1096264" y="520001"/>
                  </a:lnTo>
                  <a:lnTo>
                    <a:pt x="1067319" y="539559"/>
                  </a:lnTo>
                  <a:lnTo>
                    <a:pt x="1031875" y="546734"/>
                  </a:lnTo>
                  <a:lnTo>
                    <a:pt x="91058" y="546734"/>
                  </a:lnTo>
                  <a:lnTo>
                    <a:pt x="55614" y="539559"/>
                  </a:lnTo>
                  <a:lnTo>
                    <a:pt x="26669" y="520001"/>
                  </a:lnTo>
                  <a:lnTo>
                    <a:pt x="7155" y="491013"/>
                  </a:lnTo>
                  <a:lnTo>
                    <a:pt x="0" y="455548"/>
                  </a:lnTo>
                  <a:lnTo>
                    <a:pt x="0" y="91058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2249804" y="4270375"/>
            <a:ext cx="16192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 b="1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745991" y="4155973"/>
            <a:ext cx="1213485" cy="673735"/>
            <a:chOff x="3745991" y="4155973"/>
            <a:chExt cx="1213485" cy="673735"/>
          </a:xfrm>
        </p:grpSpPr>
        <p:pic>
          <p:nvPicPr>
            <p:cNvPr id="42" name="object 4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745991" y="4155973"/>
              <a:ext cx="1213103" cy="656818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090415" y="4215358"/>
              <a:ext cx="521246" cy="614197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793362" y="4180967"/>
              <a:ext cx="1123315" cy="565785"/>
            </a:xfrm>
            <a:custGeom>
              <a:avLst/>
              <a:gdLst/>
              <a:ahLst/>
              <a:cxnLst/>
              <a:rect l="l" t="t" r="r" b="b"/>
              <a:pathLst>
                <a:path w="1123314" h="565785">
                  <a:moveTo>
                    <a:pt x="1028700" y="0"/>
                  </a:moveTo>
                  <a:lnTo>
                    <a:pt x="94234" y="0"/>
                  </a:lnTo>
                  <a:lnTo>
                    <a:pt x="57542" y="7401"/>
                  </a:lnTo>
                  <a:lnTo>
                    <a:pt x="27590" y="27590"/>
                  </a:lnTo>
                  <a:lnTo>
                    <a:pt x="7401" y="57542"/>
                  </a:lnTo>
                  <a:lnTo>
                    <a:pt x="0" y="94233"/>
                  </a:lnTo>
                  <a:lnTo>
                    <a:pt x="0" y="471423"/>
                  </a:lnTo>
                  <a:lnTo>
                    <a:pt x="7401" y="508115"/>
                  </a:lnTo>
                  <a:lnTo>
                    <a:pt x="27590" y="538067"/>
                  </a:lnTo>
                  <a:lnTo>
                    <a:pt x="57542" y="558256"/>
                  </a:lnTo>
                  <a:lnTo>
                    <a:pt x="94234" y="565657"/>
                  </a:lnTo>
                  <a:lnTo>
                    <a:pt x="1028700" y="565657"/>
                  </a:lnTo>
                  <a:lnTo>
                    <a:pt x="1065410" y="558256"/>
                  </a:lnTo>
                  <a:lnTo>
                    <a:pt x="1095406" y="538067"/>
                  </a:lnTo>
                  <a:lnTo>
                    <a:pt x="1115639" y="508115"/>
                  </a:lnTo>
                  <a:lnTo>
                    <a:pt x="1123061" y="471423"/>
                  </a:lnTo>
                  <a:lnTo>
                    <a:pt x="1123061" y="94233"/>
                  </a:lnTo>
                  <a:lnTo>
                    <a:pt x="1115639" y="57542"/>
                  </a:lnTo>
                  <a:lnTo>
                    <a:pt x="1095406" y="27590"/>
                  </a:lnTo>
                  <a:lnTo>
                    <a:pt x="1065410" y="7401"/>
                  </a:lnTo>
                  <a:lnTo>
                    <a:pt x="1028700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3793362" y="4180967"/>
              <a:ext cx="1123315" cy="565785"/>
            </a:xfrm>
            <a:custGeom>
              <a:avLst/>
              <a:gdLst/>
              <a:ahLst/>
              <a:cxnLst/>
              <a:rect l="l" t="t" r="r" b="b"/>
              <a:pathLst>
                <a:path w="1123314" h="565785">
                  <a:moveTo>
                    <a:pt x="0" y="94233"/>
                  </a:moveTo>
                  <a:lnTo>
                    <a:pt x="7401" y="57542"/>
                  </a:lnTo>
                  <a:lnTo>
                    <a:pt x="27590" y="27590"/>
                  </a:lnTo>
                  <a:lnTo>
                    <a:pt x="57542" y="7401"/>
                  </a:lnTo>
                  <a:lnTo>
                    <a:pt x="94234" y="0"/>
                  </a:lnTo>
                  <a:lnTo>
                    <a:pt x="1028700" y="0"/>
                  </a:lnTo>
                  <a:lnTo>
                    <a:pt x="1065410" y="7401"/>
                  </a:lnTo>
                  <a:lnTo>
                    <a:pt x="1095406" y="27590"/>
                  </a:lnTo>
                  <a:lnTo>
                    <a:pt x="1115639" y="57542"/>
                  </a:lnTo>
                  <a:lnTo>
                    <a:pt x="1123061" y="94233"/>
                  </a:lnTo>
                  <a:lnTo>
                    <a:pt x="1123061" y="471423"/>
                  </a:lnTo>
                  <a:lnTo>
                    <a:pt x="1115639" y="508115"/>
                  </a:lnTo>
                  <a:lnTo>
                    <a:pt x="1095406" y="538067"/>
                  </a:lnTo>
                  <a:lnTo>
                    <a:pt x="1065410" y="558256"/>
                  </a:lnTo>
                  <a:lnTo>
                    <a:pt x="1028700" y="565657"/>
                  </a:lnTo>
                  <a:lnTo>
                    <a:pt x="94234" y="565657"/>
                  </a:lnTo>
                  <a:lnTo>
                    <a:pt x="57542" y="558256"/>
                  </a:lnTo>
                  <a:lnTo>
                    <a:pt x="27590" y="538067"/>
                  </a:lnTo>
                  <a:lnTo>
                    <a:pt x="7401" y="508115"/>
                  </a:lnTo>
                  <a:lnTo>
                    <a:pt x="0" y="471423"/>
                  </a:lnTo>
                  <a:lnTo>
                    <a:pt x="0" y="94233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/>
          <p:nvPr/>
        </p:nvSpPr>
        <p:spPr>
          <a:xfrm>
            <a:off x="4274058" y="4279772"/>
            <a:ext cx="16192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 b="1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2211323" y="2324112"/>
            <a:ext cx="5831205" cy="1999614"/>
            <a:chOff x="2211323" y="2324112"/>
            <a:chExt cx="5831205" cy="1999614"/>
          </a:xfrm>
        </p:grpSpPr>
        <p:pic>
          <p:nvPicPr>
            <p:cNvPr id="48" name="object 4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218943" y="2897136"/>
              <a:ext cx="234670" cy="536435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2300858" y="2919476"/>
              <a:ext cx="76200" cy="379730"/>
            </a:xfrm>
            <a:custGeom>
              <a:avLst/>
              <a:gdLst/>
              <a:ahLst/>
              <a:cxnLst/>
              <a:rect l="l" t="t" r="r" b="b"/>
              <a:pathLst>
                <a:path w="76200" h="379729">
                  <a:moveTo>
                    <a:pt x="25400" y="303022"/>
                  </a:moveTo>
                  <a:lnTo>
                    <a:pt x="0" y="303022"/>
                  </a:lnTo>
                  <a:lnTo>
                    <a:pt x="38100" y="379222"/>
                  </a:lnTo>
                  <a:lnTo>
                    <a:pt x="69850" y="315722"/>
                  </a:lnTo>
                  <a:lnTo>
                    <a:pt x="25400" y="315722"/>
                  </a:lnTo>
                  <a:lnTo>
                    <a:pt x="25400" y="303022"/>
                  </a:lnTo>
                  <a:close/>
                </a:path>
                <a:path w="76200" h="379729">
                  <a:moveTo>
                    <a:pt x="50800" y="0"/>
                  </a:moveTo>
                  <a:lnTo>
                    <a:pt x="25400" y="0"/>
                  </a:lnTo>
                  <a:lnTo>
                    <a:pt x="25400" y="315722"/>
                  </a:lnTo>
                  <a:lnTo>
                    <a:pt x="50800" y="315722"/>
                  </a:lnTo>
                  <a:lnTo>
                    <a:pt x="50800" y="0"/>
                  </a:lnTo>
                  <a:close/>
                </a:path>
                <a:path w="76200" h="379729">
                  <a:moveTo>
                    <a:pt x="76200" y="303022"/>
                  </a:moveTo>
                  <a:lnTo>
                    <a:pt x="50800" y="303022"/>
                  </a:lnTo>
                  <a:lnTo>
                    <a:pt x="50800" y="315722"/>
                  </a:lnTo>
                  <a:lnTo>
                    <a:pt x="69850" y="315722"/>
                  </a:lnTo>
                  <a:lnTo>
                    <a:pt x="76200" y="3030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271772" y="2897136"/>
              <a:ext cx="234670" cy="536435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4353559" y="2919476"/>
              <a:ext cx="76200" cy="379730"/>
            </a:xfrm>
            <a:custGeom>
              <a:avLst/>
              <a:gdLst/>
              <a:ahLst/>
              <a:cxnLst/>
              <a:rect l="l" t="t" r="r" b="b"/>
              <a:pathLst>
                <a:path w="76200" h="379729">
                  <a:moveTo>
                    <a:pt x="25400" y="303022"/>
                  </a:moveTo>
                  <a:lnTo>
                    <a:pt x="0" y="303022"/>
                  </a:lnTo>
                  <a:lnTo>
                    <a:pt x="38100" y="379222"/>
                  </a:lnTo>
                  <a:lnTo>
                    <a:pt x="69850" y="315722"/>
                  </a:lnTo>
                  <a:lnTo>
                    <a:pt x="25400" y="315722"/>
                  </a:lnTo>
                  <a:lnTo>
                    <a:pt x="25400" y="303022"/>
                  </a:lnTo>
                  <a:close/>
                </a:path>
                <a:path w="76200" h="379729">
                  <a:moveTo>
                    <a:pt x="50800" y="0"/>
                  </a:moveTo>
                  <a:lnTo>
                    <a:pt x="25400" y="0"/>
                  </a:lnTo>
                  <a:lnTo>
                    <a:pt x="25400" y="315722"/>
                  </a:lnTo>
                  <a:lnTo>
                    <a:pt x="50800" y="315722"/>
                  </a:lnTo>
                  <a:lnTo>
                    <a:pt x="50800" y="0"/>
                  </a:lnTo>
                  <a:close/>
                </a:path>
                <a:path w="76200" h="379729">
                  <a:moveTo>
                    <a:pt x="76200" y="303022"/>
                  </a:moveTo>
                  <a:lnTo>
                    <a:pt x="50800" y="303022"/>
                  </a:lnTo>
                  <a:lnTo>
                    <a:pt x="50800" y="315722"/>
                  </a:lnTo>
                  <a:lnTo>
                    <a:pt x="69850" y="315722"/>
                  </a:lnTo>
                  <a:lnTo>
                    <a:pt x="76200" y="3030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211323" y="3822217"/>
              <a:ext cx="233172" cy="501370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2292095" y="3845306"/>
              <a:ext cx="76200" cy="344170"/>
            </a:xfrm>
            <a:custGeom>
              <a:avLst/>
              <a:gdLst/>
              <a:ahLst/>
              <a:cxnLst/>
              <a:rect l="l" t="t" r="r" b="b"/>
              <a:pathLst>
                <a:path w="76200" h="344170">
                  <a:moveTo>
                    <a:pt x="25400" y="267589"/>
                  </a:moveTo>
                  <a:lnTo>
                    <a:pt x="0" y="267589"/>
                  </a:lnTo>
                  <a:lnTo>
                    <a:pt x="38100" y="343789"/>
                  </a:lnTo>
                  <a:lnTo>
                    <a:pt x="69850" y="280289"/>
                  </a:lnTo>
                  <a:lnTo>
                    <a:pt x="25400" y="280289"/>
                  </a:lnTo>
                  <a:lnTo>
                    <a:pt x="25400" y="267589"/>
                  </a:lnTo>
                  <a:close/>
                </a:path>
                <a:path w="76200" h="344170">
                  <a:moveTo>
                    <a:pt x="50800" y="0"/>
                  </a:moveTo>
                  <a:lnTo>
                    <a:pt x="25400" y="0"/>
                  </a:lnTo>
                  <a:lnTo>
                    <a:pt x="25400" y="280289"/>
                  </a:lnTo>
                  <a:lnTo>
                    <a:pt x="50800" y="280289"/>
                  </a:lnTo>
                  <a:lnTo>
                    <a:pt x="50800" y="0"/>
                  </a:lnTo>
                  <a:close/>
                </a:path>
                <a:path w="76200" h="344170">
                  <a:moveTo>
                    <a:pt x="76200" y="267589"/>
                  </a:moveTo>
                  <a:lnTo>
                    <a:pt x="50800" y="267589"/>
                  </a:lnTo>
                  <a:lnTo>
                    <a:pt x="50800" y="280289"/>
                  </a:lnTo>
                  <a:lnTo>
                    <a:pt x="69850" y="280289"/>
                  </a:lnTo>
                  <a:lnTo>
                    <a:pt x="76200" y="2675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253483" y="3822217"/>
              <a:ext cx="234670" cy="501370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4335144" y="3845306"/>
              <a:ext cx="76200" cy="344170"/>
            </a:xfrm>
            <a:custGeom>
              <a:avLst/>
              <a:gdLst/>
              <a:ahLst/>
              <a:cxnLst/>
              <a:rect l="l" t="t" r="r" b="b"/>
              <a:pathLst>
                <a:path w="76200" h="344170">
                  <a:moveTo>
                    <a:pt x="25400" y="267589"/>
                  </a:moveTo>
                  <a:lnTo>
                    <a:pt x="0" y="267589"/>
                  </a:lnTo>
                  <a:lnTo>
                    <a:pt x="38100" y="343789"/>
                  </a:lnTo>
                  <a:lnTo>
                    <a:pt x="69850" y="280289"/>
                  </a:lnTo>
                  <a:lnTo>
                    <a:pt x="25400" y="280289"/>
                  </a:lnTo>
                  <a:lnTo>
                    <a:pt x="25400" y="267589"/>
                  </a:lnTo>
                  <a:close/>
                </a:path>
                <a:path w="76200" h="344170">
                  <a:moveTo>
                    <a:pt x="50800" y="0"/>
                  </a:moveTo>
                  <a:lnTo>
                    <a:pt x="25400" y="0"/>
                  </a:lnTo>
                  <a:lnTo>
                    <a:pt x="25400" y="280289"/>
                  </a:lnTo>
                  <a:lnTo>
                    <a:pt x="50800" y="280289"/>
                  </a:lnTo>
                  <a:lnTo>
                    <a:pt x="50800" y="0"/>
                  </a:lnTo>
                  <a:close/>
                </a:path>
                <a:path w="76200" h="344170">
                  <a:moveTo>
                    <a:pt x="76200" y="267589"/>
                  </a:moveTo>
                  <a:lnTo>
                    <a:pt x="50800" y="267589"/>
                  </a:lnTo>
                  <a:lnTo>
                    <a:pt x="50800" y="280289"/>
                  </a:lnTo>
                  <a:lnTo>
                    <a:pt x="69850" y="280289"/>
                  </a:lnTo>
                  <a:lnTo>
                    <a:pt x="76200" y="2675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542788" y="2324112"/>
              <a:ext cx="2499360" cy="63701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690615" y="2420112"/>
              <a:ext cx="2202180" cy="507491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5589523" y="2348865"/>
              <a:ext cx="2409190" cy="546735"/>
            </a:xfrm>
            <a:custGeom>
              <a:avLst/>
              <a:gdLst/>
              <a:ahLst/>
              <a:cxnLst/>
              <a:rect l="l" t="t" r="r" b="b"/>
              <a:pathLst>
                <a:path w="2409190" h="546735">
                  <a:moveTo>
                    <a:pt x="2308732" y="0"/>
                  </a:moveTo>
                  <a:lnTo>
                    <a:pt x="100584" y="0"/>
                  </a:lnTo>
                  <a:lnTo>
                    <a:pt x="61454" y="7891"/>
                  </a:lnTo>
                  <a:lnTo>
                    <a:pt x="29479" y="29416"/>
                  </a:lnTo>
                  <a:lnTo>
                    <a:pt x="7911" y="61346"/>
                  </a:lnTo>
                  <a:lnTo>
                    <a:pt x="0" y="100457"/>
                  </a:lnTo>
                  <a:lnTo>
                    <a:pt x="0" y="446150"/>
                  </a:lnTo>
                  <a:lnTo>
                    <a:pt x="7911" y="485261"/>
                  </a:lnTo>
                  <a:lnTo>
                    <a:pt x="29479" y="517191"/>
                  </a:lnTo>
                  <a:lnTo>
                    <a:pt x="61454" y="538716"/>
                  </a:lnTo>
                  <a:lnTo>
                    <a:pt x="100584" y="546608"/>
                  </a:lnTo>
                  <a:lnTo>
                    <a:pt x="2308732" y="546608"/>
                  </a:lnTo>
                  <a:lnTo>
                    <a:pt x="2347843" y="538716"/>
                  </a:lnTo>
                  <a:lnTo>
                    <a:pt x="2379773" y="517191"/>
                  </a:lnTo>
                  <a:lnTo>
                    <a:pt x="2401298" y="485261"/>
                  </a:lnTo>
                  <a:lnTo>
                    <a:pt x="2409190" y="446150"/>
                  </a:lnTo>
                  <a:lnTo>
                    <a:pt x="2409190" y="100457"/>
                  </a:lnTo>
                  <a:lnTo>
                    <a:pt x="2401298" y="61346"/>
                  </a:lnTo>
                  <a:lnTo>
                    <a:pt x="2379773" y="29416"/>
                  </a:lnTo>
                  <a:lnTo>
                    <a:pt x="2347843" y="7891"/>
                  </a:lnTo>
                  <a:lnTo>
                    <a:pt x="23087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5589523" y="2348865"/>
              <a:ext cx="2409190" cy="546735"/>
            </a:xfrm>
            <a:custGeom>
              <a:avLst/>
              <a:gdLst/>
              <a:ahLst/>
              <a:cxnLst/>
              <a:rect l="l" t="t" r="r" b="b"/>
              <a:pathLst>
                <a:path w="2409190" h="546735">
                  <a:moveTo>
                    <a:pt x="0" y="100457"/>
                  </a:moveTo>
                  <a:lnTo>
                    <a:pt x="7911" y="61346"/>
                  </a:lnTo>
                  <a:lnTo>
                    <a:pt x="29479" y="29416"/>
                  </a:lnTo>
                  <a:lnTo>
                    <a:pt x="61454" y="7891"/>
                  </a:lnTo>
                  <a:lnTo>
                    <a:pt x="100584" y="0"/>
                  </a:lnTo>
                  <a:lnTo>
                    <a:pt x="2308732" y="0"/>
                  </a:lnTo>
                  <a:lnTo>
                    <a:pt x="2347843" y="7891"/>
                  </a:lnTo>
                  <a:lnTo>
                    <a:pt x="2379773" y="29416"/>
                  </a:lnTo>
                  <a:lnTo>
                    <a:pt x="2401298" y="61346"/>
                  </a:lnTo>
                  <a:lnTo>
                    <a:pt x="2409190" y="100457"/>
                  </a:lnTo>
                  <a:lnTo>
                    <a:pt x="2409190" y="446150"/>
                  </a:lnTo>
                  <a:lnTo>
                    <a:pt x="2401298" y="485261"/>
                  </a:lnTo>
                  <a:lnTo>
                    <a:pt x="2379773" y="517191"/>
                  </a:lnTo>
                  <a:lnTo>
                    <a:pt x="2347843" y="538716"/>
                  </a:lnTo>
                  <a:lnTo>
                    <a:pt x="2308732" y="546608"/>
                  </a:lnTo>
                  <a:lnTo>
                    <a:pt x="100584" y="546608"/>
                  </a:lnTo>
                  <a:lnTo>
                    <a:pt x="61454" y="538716"/>
                  </a:lnTo>
                  <a:lnTo>
                    <a:pt x="29479" y="517191"/>
                  </a:lnTo>
                  <a:lnTo>
                    <a:pt x="7911" y="485261"/>
                  </a:lnTo>
                  <a:lnTo>
                    <a:pt x="0" y="446150"/>
                  </a:lnTo>
                  <a:lnTo>
                    <a:pt x="0" y="100457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/>
          <p:cNvSpPr txBox="1"/>
          <p:nvPr/>
        </p:nvSpPr>
        <p:spPr>
          <a:xfrm>
            <a:off x="5843396" y="2475992"/>
            <a:ext cx="190246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dirty="0" sz="1600" spc="-25" b="1">
                <a:solidFill>
                  <a:srgbClr val="001F5F"/>
                </a:solidFill>
                <a:latin typeface="Calibri"/>
                <a:cs typeface="Calibri"/>
              </a:rPr>
              <a:t> PASANG</a:t>
            </a:r>
            <a:r>
              <a:rPr dirty="0" sz="16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r>
              <a:rPr dirty="0" sz="1600" spc="-2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001F5F"/>
                </a:solidFill>
                <a:latin typeface="Calibri"/>
                <a:cs typeface="Calibri"/>
              </a:rPr>
              <a:t>Rp</a:t>
            </a:r>
            <a:r>
              <a:rPr dirty="0" sz="16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Calibri"/>
                <a:cs typeface="Calibri"/>
              </a:rPr>
              <a:t>10.000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4901184" y="2538983"/>
            <a:ext cx="3141345" cy="1359535"/>
            <a:chOff x="4901184" y="2538983"/>
            <a:chExt cx="3141345" cy="1359535"/>
          </a:xfrm>
        </p:grpSpPr>
        <p:pic>
          <p:nvPicPr>
            <p:cNvPr id="68" name="object 6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919472" y="2538983"/>
              <a:ext cx="746747" cy="233172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4962398" y="2599816"/>
              <a:ext cx="589280" cy="76200"/>
            </a:xfrm>
            <a:custGeom>
              <a:avLst/>
              <a:gdLst/>
              <a:ahLst/>
              <a:cxnLst/>
              <a:rect l="l" t="t" r="r" b="b"/>
              <a:pathLst>
                <a:path w="589279" h="76200">
                  <a:moveTo>
                    <a:pt x="512952" y="0"/>
                  </a:moveTo>
                  <a:lnTo>
                    <a:pt x="512952" y="76200"/>
                  </a:lnTo>
                  <a:lnTo>
                    <a:pt x="563752" y="50800"/>
                  </a:lnTo>
                  <a:lnTo>
                    <a:pt x="525652" y="50800"/>
                  </a:lnTo>
                  <a:lnTo>
                    <a:pt x="525652" y="25400"/>
                  </a:lnTo>
                  <a:lnTo>
                    <a:pt x="563752" y="25400"/>
                  </a:lnTo>
                  <a:lnTo>
                    <a:pt x="512952" y="0"/>
                  </a:lnTo>
                  <a:close/>
                </a:path>
                <a:path w="589279" h="76200">
                  <a:moveTo>
                    <a:pt x="512952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512952" y="50800"/>
                  </a:lnTo>
                  <a:lnTo>
                    <a:pt x="512952" y="25400"/>
                  </a:lnTo>
                  <a:close/>
                </a:path>
                <a:path w="589279" h="76200">
                  <a:moveTo>
                    <a:pt x="563752" y="25400"/>
                  </a:moveTo>
                  <a:lnTo>
                    <a:pt x="525652" y="25400"/>
                  </a:lnTo>
                  <a:lnTo>
                    <a:pt x="525652" y="50800"/>
                  </a:lnTo>
                  <a:lnTo>
                    <a:pt x="563752" y="50800"/>
                  </a:lnTo>
                  <a:lnTo>
                    <a:pt x="589152" y="38100"/>
                  </a:lnTo>
                  <a:lnTo>
                    <a:pt x="563752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0" name="object 7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901184" y="3464077"/>
              <a:ext cx="728459" cy="234670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4943983" y="3525773"/>
              <a:ext cx="570865" cy="76200"/>
            </a:xfrm>
            <a:custGeom>
              <a:avLst/>
              <a:gdLst/>
              <a:ahLst/>
              <a:cxnLst/>
              <a:rect l="l" t="t" r="r" b="b"/>
              <a:pathLst>
                <a:path w="570864" h="76200">
                  <a:moveTo>
                    <a:pt x="494538" y="0"/>
                  </a:moveTo>
                  <a:lnTo>
                    <a:pt x="494538" y="76200"/>
                  </a:lnTo>
                  <a:lnTo>
                    <a:pt x="545338" y="50800"/>
                  </a:lnTo>
                  <a:lnTo>
                    <a:pt x="507238" y="50800"/>
                  </a:lnTo>
                  <a:lnTo>
                    <a:pt x="507238" y="25400"/>
                  </a:lnTo>
                  <a:lnTo>
                    <a:pt x="545338" y="25400"/>
                  </a:lnTo>
                  <a:lnTo>
                    <a:pt x="494538" y="0"/>
                  </a:lnTo>
                  <a:close/>
                </a:path>
                <a:path w="570864" h="76200">
                  <a:moveTo>
                    <a:pt x="494538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494538" y="50800"/>
                  </a:lnTo>
                  <a:lnTo>
                    <a:pt x="494538" y="25400"/>
                  </a:lnTo>
                  <a:close/>
                </a:path>
                <a:path w="570864" h="76200">
                  <a:moveTo>
                    <a:pt x="545338" y="25400"/>
                  </a:moveTo>
                  <a:lnTo>
                    <a:pt x="507238" y="25400"/>
                  </a:lnTo>
                  <a:lnTo>
                    <a:pt x="507238" y="50800"/>
                  </a:lnTo>
                  <a:lnTo>
                    <a:pt x="545338" y="50800"/>
                  </a:lnTo>
                  <a:lnTo>
                    <a:pt x="570738" y="38100"/>
                  </a:lnTo>
                  <a:lnTo>
                    <a:pt x="545338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2" name="object 7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542788" y="3261372"/>
              <a:ext cx="2499360" cy="637019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690616" y="3357372"/>
              <a:ext cx="2202180" cy="507491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5589524" y="3286125"/>
              <a:ext cx="2409190" cy="546735"/>
            </a:xfrm>
            <a:custGeom>
              <a:avLst/>
              <a:gdLst/>
              <a:ahLst/>
              <a:cxnLst/>
              <a:rect l="l" t="t" r="r" b="b"/>
              <a:pathLst>
                <a:path w="2409190" h="546735">
                  <a:moveTo>
                    <a:pt x="2318130" y="0"/>
                  </a:moveTo>
                  <a:lnTo>
                    <a:pt x="91186" y="0"/>
                  </a:lnTo>
                  <a:lnTo>
                    <a:pt x="55667" y="7155"/>
                  </a:lnTo>
                  <a:lnTo>
                    <a:pt x="26685" y="26669"/>
                  </a:lnTo>
                  <a:lnTo>
                    <a:pt x="7157" y="55614"/>
                  </a:lnTo>
                  <a:lnTo>
                    <a:pt x="0" y="91059"/>
                  </a:lnTo>
                  <a:lnTo>
                    <a:pt x="0" y="455549"/>
                  </a:lnTo>
                  <a:lnTo>
                    <a:pt x="7157" y="490993"/>
                  </a:lnTo>
                  <a:lnTo>
                    <a:pt x="26685" y="519938"/>
                  </a:lnTo>
                  <a:lnTo>
                    <a:pt x="55667" y="539452"/>
                  </a:lnTo>
                  <a:lnTo>
                    <a:pt x="91186" y="546607"/>
                  </a:lnTo>
                  <a:lnTo>
                    <a:pt x="2318130" y="546607"/>
                  </a:lnTo>
                  <a:lnTo>
                    <a:pt x="2353575" y="539452"/>
                  </a:lnTo>
                  <a:lnTo>
                    <a:pt x="2382520" y="519938"/>
                  </a:lnTo>
                  <a:lnTo>
                    <a:pt x="2402034" y="490993"/>
                  </a:lnTo>
                  <a:lnTo>
                    <a:pt x="2409190" y="455549"/>
                  </a:lnTo>
                  <a:lnTo>
                    <a:pt x="2409190" y="91059"/>
                  </a:lnTo>
                  <a:lnTo>
                    <a:pt x="2402034" y="55614"/>
                  </a:lnTo>
                  <a:lnTo>
                    <a:pt x="2382520" y="26670"/>
                  </a:lnTo>
                  <a:lnTo>
                    <a:pt x="2353575" y="7155"/>
                  </a:lnTo>
                  <a:lnTo>
                    <a:pt x="231813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5589524" y="3286125"/>
              <a:ext cx="2409190" cy="546735"/>
            </a:xfrm>
            <a:custGeom>
              <a:avLst/>
              <a:gdLst/>
              <a:ahLst/>
              <a:cxnLst/>
              <a:rect l="l" t="t" r="r" b="b"/>
              <a:pathLst>
                <a:path w="2409190" h="546735">
                  <a:moveTo>
                    <a:pt x="0" y="91059"/>
                  </a:moveTo>
                  <a:lnTo>
                    <a:pt x="7157" y="55614"/>
                  </a:lnTo>
                  <a:lnTo>
                    <a:pt x="26685" y="26669"/>
                  </a:lnTo>
                  <a:lnTo>
                    <a:pt x="55667" y="7155"/>
                  </a:lnTo>
                  <a:lnTo>
                    <a:pt x="91186" y="0"/>
                  </a:lnTo>
                  <a:lnTo>
                    <a:pt x="2318130" y="0"/>
                  </a:lnTo>
                  <a:lnTo>
                    <a:pt x="2353575" y="7155"/>
                  </a:lnTo>
                  <a:lnTo>
                    <a:pt x="2382520" y="26670"/>
                  </a:lnTo>
                  <a:lnTo>
                    <a:pt x="2402034" y="55614"/>
                  </a:lnTo>
                  <a:lnTo>
                    <a:pt x="2409190" y="91059"/>
                  </a:lnTo>
                  <a:lnTo>
                    <a:pt x="2409190" y="455549"/>
                  </a:lnTo>
                  <a:lnTo>
                    <a:pt x="2402034" y="490993"/>
                  </a:lnTo>
                  <a:lnTo>
                    <a:pt x="2382520" y="519938"/>
                  </a:lnTo>
                  <a:lnTo>
                    <a:pt x="2353575" y="539452"/>
                  </a:lnTo>
                  <a:lnTo>
                    <a:pt x="2318130" y="546607"/>
                  </a:lnTo>
                  <a:lnTo>
                    <a:pt x="91186" y="546607"/>
                  </a:lnTo>
                  <a:lnTo>
                    <a:pt x="55667" y="539452"/>
                  </a:lnTo>
                  <a:lnTo>
                    <a:pt x="26685" y="519938"/>
                  </a:lnTo>
                  <a:lnTo>
                    <a:pt x="7157" y="490993"/>
                  </a:lnTo>
                  <a:lnTo>
                    <a:pt x="0" y="455549"/>
                  </a:lnTo>
                  <a:lnTo>
                    <a:pt x="0" y="91059"/>
                  </a:lnTo>
                  <a:close/>
                </a:path>
              </a:pathLst>
            </a:custGeom>
            <a:ln w="952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1" name="object 61"/>
          <p:cNvGrpSpPr/>
          <p:nvPr/>
        </p:nvGrpSpPr>
        <p:grpSpPr>
          <a:xfrm>
            <a:off x="8267700" y="2324100"/>
            <a:ext cx="2190115" cy="2468880"/>
            <a:chOff x="8267700" y="2324100"/>
            <a:chExt cx="2190115" cy="2468880"/>
          </a:xfrm>
        </p:grpSpPr>
        <p:pic>
          <p:nvPicPr>
            <p:cNvPr id="62" name="object 6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267700" y="2324100"/>
              <a:ext cx="2189988" cy="2468880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8314944" y="2348865"/>
              <a:ext cx="2099945" cy="2379345"/>
            </a:xfrm>
            <a:custGeom>
              <a:avLst/>
              <a:gdLst/>
              <a:ahLst/>
              <a:cxnLst/>
              <a:rect l="l" t="t" r="r" b="b"/>
              <a:pathLst>
                <a:path w="2099945" h="2379345">
                  <a:moveTo>
                    <a:pt x="2016505" y="0"/>
                  </a:moveTo>
                  <a:lnTo>
                    <a:pt x="83057" y="0"/>
                  </a:lnTo>
                  <a:lnTo>
                    <a:pt x="50738" y="6510"/>
                  </a:lnTo>
                  <a:lnTo>
                    <a:pt x="24336" y="24272"/>
                  </a:lnTo>
                  <a:lnTo>
                    <a:pt x="6530" y="50631"/>
                  </a:lnTo>
                  <a:lnTo>
                    <a:pt x="0" y="82931"/>
                  </a:lnTo>
                  <a:lnTo>
                    <a:pt x="0" y="2295779"/>
                  </a:lnTo>
                  <a:lnTo>
                    <a:pt x="6530" y="2328098"/>
                  </a:lnTo>
                  <a:lnTo>
                    <a:pt x="24336" y="2354500"/>
                  </a:lnTo>
                  <a:lnTo>
                    <a:pt x="50738" y="2372306"/>
                  </a:lnTo>
                  <a:lnTo>
                    <a:pt x="83057" y="2378837"/>
                  </a:lnTo>
                  <a:lnTo>
                    <a:pt x="2016505" y="2378837"/>
                  </a:lnTo>
                  <a:lnTo>
                    <a:pt x="2048825" y="2372306"/>
                  </a:lnTo>
                  <a:lnTo>
                    <a:pt x="2075227" y="2354500"/>
                  </a:lnTo>
                  <a:lnTo>
                    <a:pt x="2093033" y="2328098"/>
                  </a:lnTo>
                  <a:lnTo>
                    <a:pt x="2099563" y="2295779"/>
                  </a:lnTo>
                  <a:lnTo>
                    <a:pt x="2099563" y="82931"/>
                  </a:lnTo>
                  <a:lnTo>
                    <a:pt x="2093033" y="50631"/>
                  </a:lnTo>
                  <a:lnTo>
                    <a:pt x="2075227" y="24272"/>
                  </a:lnTo>
                  <a:lnTo>
                    <a:pt x="2048825" y="6510"/>
                  </a:lnTo>
                  <a:lnTo>
                    <a:pt x="2016505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8314944" y="2348865"/>
              <a:ext cx="2099945" cy="2379345"/>
            </a:xfrm>
            <a:custGeom>
              <a:avLst/>
              <a:gdLst/>
              <a:ahLst/>
              <a:cxnLst/>
              <a:rect l="l" t="t" r="r" b="b"/>
              <a:pathLst>
                <a:path w="2099945" h="2379345">
                  <a:moveTo>
                    <a:pt x="0" y="82931"/>
                  </a:moveTo>
                  <a:lnTo>
                    <a:pt x="6530" y="50631"/>
                  </a:lnTo>
                  <a:lnTo>
                    <a:pt x="24336" y="24272"/>
                  </a:lnTo>
                  <a:lnTo>
                    <a:pt x="50738" y="6510"/>
                  </a:lnTo>
                  <a:lnTo>
                    <a:pt x="83057" y="0"/>
                  </a:lnTo>
                  <a:lnTo>
                    <a:pt x="2016505" y="0"/>
                  </a:lnTo>
                  <a:lnTo>
                    <a:pt x="2048825" y="6510"/>
                  </a:lnTo>
                  <a:lnTo>
                    <a:pt x="2075227" y="24272"/>
                  </a:lnTo>
                  <a:lnTo>
                    <a:pt x="2093033" y="50631"/>
                  </a:lnTo>
                  <a:lnTo>
                    <a:pt x="2099563" y="82931"/>
                  </a:lnTo>
                  <a:lnTo>
                    <a:pt x="2099563" y="2295779"/>
                  </a:lnTo>
                  <a:lnTo>
                    <a:pt x="2093033" y="2328098"/>
                  </a:lnTo>
                  <a:lnTo>
                    <a:pt x="2075227" y="2354500"/>
                  </a:lnTo>
                  <a:lnTo>
                    <a:pt x="2048825" y="2372306"/>
                  </a:lnTo>
                  <a:lnTo>
                    <a:pt x="2016505" y="2378837"/>
                  </a:lnTo>
                  <a:lnTo>
                    <a:pt x="83057" y="2378837"/>
                  </a:lnTo>
                  <a:lnTo>
                    <a:pt x="50738" y="2372306"/>
                  </a:lnTo>
                  <a:lnTo>
                    <a:pt x="24336" y="2354500"/>
                  </a:lnTo>
                  <a:lnTo>
                    <a:pt x="6530" y="2328098"/>
                  </a:lnTo>
                  <a:lnTo>
                    <a:pt x="0" y="2295779"/>
                  </a:lnTo>
                  <a:lnTo>
                    <a:pt x="0" y="82931"/>
                  </a:lnTo>
                  <a:close/>
                </a:path>
              </a:pathLst>
            </a:custGeom>
            <a:ln w="952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/>
          <p:cNvSpPr txBox="1"/>
          <p:nvPr/>
        </p:nvSpPr>
        <p:spPr>
          <a:xfrm>
            <a:off x="8928861" y="2896615"/>
            <a:ext cx="8724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01F5F"/>
                </a:solidFill>
                <a:latin typeface="Calibri"/>
                <a:cs typeface="Calibri"/>
              </a:rPr>
              <a:t>REWARD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842761" y="3413252"/>
            <a:ext cx="190246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001F5F"/>
                </a:solidFill>
                <a:latin typeface="Calibri"/>
                <a:cs typeface="Calibri"/>
              </a:rPr>
              <a:t>2</a:t>
            </a:r>
            <a:r>
              <a:rPr dirty="0" sz="1600" spc="-25" b="1">
                <a:solidFill>
                  <a:srgbClr val="001F5F"/>
                </a:solidFill>
                <a:latin typeface="Calibri"/>
                <a:cs typeface="Calibri"/>
              </a:rPr>
              <a:t> PASANG</a:t>
            </a:r>
            <a:r>
              <a:rPr dirty="0" sz="16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r>
              <a:rPr dirty="0" sz="1600" spc="-2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001F5F"/>
                </a:solidFill>
                <a:latin typeface="Calibri"/>
                <a:cs typeface="Calibri"/>
              </a:rPr>
              <a:t>Rp</a:t>
            </a:r>
            <a:r>
              <a:rPr dirty="0" sz="16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Calibri"/>
                <a:cs typeface="Calibri"/>
              </a:rPr>
              <a:t>20.000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823706" y="3352546"/>
            <a:ext cx="1085215" cy="8959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001F5F"/>
                </a:solidFill>
                <a:latin typeface="Calibri"/>
                <a:cs typeface="Calibri"/>
              </a:rPr>
              <a:t>7</a:t>
            </a:r>
            <a:r>
              <a:rPr dirty="0" sz="28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001F5F"/>
                </a:solidFill>
                <a:latin typeface="Calibri"/>
                <a:cs typeface="Calibri"/>
              </a:rPr>
              <a:t>x</a:t>
            </a:r>
            <a:r>
              <a:rPr dirty="0" sz="2800" spc="-2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2800" spc="-50" b="1">
                <a:solidFill>
                  <a:srgbClr val="001F5F"/>
                </a:solidFill>
                <a:latin typeface="Calibri"/>
                <a:cs typeface="Calibri"/>
              </a:rPr>
              <a:t>7</a:t>
            </a:r>
            <a:endParaRPr sz="2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335"/>
              </a:spcBef>
            </a:pPr>
            <a:r>
              <a:rPr dirty="0" sz="1800" b="1">
                <a:solidFill>
                  <a:srgbClr val="001F5F"/>
                </a:solidFill>
                <a:latin typeface="Calibri"/>
                <a:cs typeface="Calibri"/>
              </a:rPr>
              <a:t>Rp</a:t>
            </a:r>
            <a:r>
              <a:rPr dirty="0" sz="1800" spc="-10" b="1">
                <a:solidFill>
                  <a:srgbClr val="001F5F"/>
                </a:solidFill>
                <a:latin typeface="Calibri"/>
                <a:cs typeface="Calibri"/>
              </a:rPr>
              <a:t> 250.000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4892040" y="4155960"/>
            <a:ext cx="3150235" cy="637540"/>
            <a:chOff x="4892040" y="4155960"/>
            <a:chExt cx="3150235" cy="637540"/>
          </a:xfrm>
        </p:grpSpPr>
        <p:pic>
          <p:nvPicPr>
            <p:cNvPr id="78" name="object 7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892040" y="4364735"/>
              <a:ext cx="755891" cy="233171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4934712" y="4425695"/>
              <a:ext cx="598805" cy="76200"/>
            </a:xfrm>
            <a:custGeom>
              <a:avLst/>
              <a:gdLst/>
              <a:ahLst/>
              <a:cxnLst/>
              <a:rect l="l" t="t" r="r" b="b"/>
              <a:pathLst>
                <a:path w="598804" h="76200">
                  <a:moveTo>
                    <a:pt x="522224" y="0"/>
                  </a:moveTo>
                  <a:lnTo>
                    <a:pt x="522224" y="76199"/>
                  </a:lnTo>
                  <a:lnTo>
                    <a:pt x="573024" y="50799"/>
                  </a:lnTo>
                  <a:lnTo>
                    <a:pt x="534924" y="50799"/>
                  </a:lnTo>
                  <a:lnTo>
                    <a:pt x="534924" y="25399"/>
                  </a:lnTo>
                  <a:lnTo>
                    <a:pt x="573024" y="25399"/>
                  </a:lnTo>
                  <a:lnTo>
                    <a:pt x="522224" y="0"/>
                  </a:lnTo>
                  <a:close/>
                </a:path>
                <a:path w="598804" h="76200">
                  <a:moveTo>
                    <a:pt x="522224" y="25399"/>
                  </a:moveTo>
                  <a:lnTo>
                    <a:pt x="0" y="25399"/>
                  </a:lnTo>
                  <a:lnTo>
                    <a:pt x="0" y="50799"/>
                  </a:lnTo>
                  <a:lnTo>
                    <a:pt x="522224" y="50799"/>
                  </a:lnTo>
                  <a:lnTo>
                    <a:pt x="522224" y="25399"/>
                  </a:lnTo>
                  <a:close/>
                </a:path>
                <a:path w="598804" h="76200">
                  <a:moveTo>
                    <a:pt x="573024" y="25399"/>
                  </a:moveTo>
                  <a:lnTo>
                    <a:pt x="534924" y="25399"/>
                  </a:lnTo>
                  <a:lnTo>
                    <a:pt x="534924" y="50799"/>
                  </a:lnTo>
                  <a:lnTo>
                    <a:pt x="573024" y="50799"/>
                  </a:lnTo>
                  <a:lnTo>
                    <a:pt x="598424" y="38099"/>
                  </a:lnTo>
                  <a:lnTo>
                    <a:pt x="573024" y="25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0" name="object 8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522976" y="4155960"/>
              <a:ext cx="2519172" cy="637019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681472" y="4251959"/>
              <a:ext cx="2202179" cy="507492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5571109" y="4180966"/>
              <a:ext cx="2427605" cy="546735"/>
            </a:xfrm>
            <a:custGeom>
              <a:avLst/>
              <a:gdLst/>
              <a:ahLst/>
              <a:cxnLst/>
              <a:rect l="l" t="t" r="r" b="b"/>
              <a:pathLst>
                <a:path w="2427604" h="546735">
                  <a:moveTo>
                    <a:pt x="2361057" y="0"/>
                  </a:moveTo>
                  <a:lnTo>
                    <a:pt x="66675" y="0"/>
                  </a:lnTo>
                  <a:lnTo>
                    <a:pt x="40719" y="5238"/>
                  </a:lnTo>
                  <a:lnTo>
                    <a:pt x="19526" y="19526"/>
                  </a:lnTo>
                  <a:lnTo>
                    <a:pt x="5238" y="40719"/>
                  </a:lnTo>
                  <a:lnTo>
                    <a:pt x="0" y="66674"/>
                  </a:lnTo>
                  <a:lnTo>
                    <a:pt x="0" y="480059"/>
                  </a:lnTo>
                  <a:lnTo>
                    <a:pt x="5238" y="506015"/>
                  </a:lnTo>
                  <a:lnTo>
                    <a:pt x="19526" y="527208"/>
                  </a:lnTo>
                  <a:lnTo>
                    <a:pt x="40719" y="541496"/>
                  </a:lnTo>
                  <a:lnTo>
                    <a:pt x="66675" y="546734"/>
                  </a:lnTo>
                  <a:lnTo>
                    <a:pt x="2361057" y="546734"/>
                  </a:lnTo>
                  <a:lnTo>
                    <a:pt x="2386939" y="541496"/>
                  </a:lnTo>
                  <a:lnTo>
                    <a:pt x="2408094" y="527208"/>
                  </a:lnTo>
                  <a:lnTo>
                    <a:pt x="2422368" y="506015"/>
                  </a:lnTo>
                  <a:lnTo>
                    <a:pt x="2427605" y="480059"/>
                  </a:lnTo>
                  <a:lnTo>
                    <a:pt x="2427605" y="66674"/>
                  </a:lnTo>
                  <a:lnTo>
                    <a:pt x="2422368" y="40719"/>
                  </a:lnTo>
                  <a:lnTo>
                    <a:pt x="2408094" y="19526"/>
                  </a:lnTo>
                  <a:lnTo>
                    <a:pt x="2386939" y="5238"/>
                  </a:lnTo>
                  <a:lnTo>
                    <a:pt x="2361057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5571109" y="4180966"/>
              <a:ext cx="2427605" cy="546735"/>
            </a:xfrm>
            <a:custGeom>
              <a:avLst/>
              <a:gdLst/>
              <a:ahLst/>
              <a:cxnLst/>
              <a:rect l="l" t="t" r="r" b="b"/>
              <a:pathLst>
                <a:path w="2427604" h="546735">
                  <a:moveTo>
                    <a:pt x="0" y="66674"/>
                  </a:moveTo>
                  <a:lnTo>
                    <a:pt x="5238" y="40719"/>
                  </a:lnTo>
                  <a:lnTo>
                    <a:pt x="19526" y="19526"/>
                  </a:lnTo>
                  <a:lnTo>
                    <a:pt x="40719" y="5238"/>
                  </a:lnTo>
                  <a:lnTo>
                    <a:pt x="66675" y="0"/>
                  </a:lnTo>
                  <a:lnTo>
                    <a:pt x="2361057" y="0"/>
                  </a:lnTo>
                  <a:lnTo>
                    <a:pt x="2386939" y="5238"/>
                  </a:lnTo>
                  <a:lnTo>
                    <a:pt x="2408094" y="19526"/>
                  </a:lnTo>
                  <a:lnTo>
                    <a:pt x="2422368" y="40719"/>
                  </a:lnTo>
                  <a:lnTo>
                    <a:pt x="2427605" y="66674"/>
                  </a:lnTo>
                  <a:lnTo>
                    <a:pt x="2427605" y="480059"/>
                  </a:lnTo>
                  <a:lnTo>
                    <a:pt x="2422368" y="506015"/>
                  </a:lnTo>
                  <a:lnTo>
                    <a:pt x="2408094" y="527208"/>
                  </a:lnTo>
                  <a:lnTo>
                    <a:pt x="2386939" y="541496"/>
                  </a:lnTo>
                  <a:lnTo>
                    <a:pt x="2361057" y="546734"/>
                  </a:lnTo>
                  <a:lnTo>
                    <a:pt x="66675" y="546734"/>
                  </a:lnTo>
                  <a:lnTo>
                    <a:pt x="40719" y="541496"/>
                  </a:lnTo>
                  <a:lnTo>
                    <a:pt x="19526" y="527208"/>
                  </a:lnTo>
                  <a:lnTo>
                    <a:pt x="5238" y="506015"/>
                  </a:lnTo>
                  <a:lnTo>
                    <a:pt x="0" y="480059"/>
                  </a:lnTo>
                  <a:lnTo>
                    <a:pt x="0" y="66674"/>
                  </a:lnTo>
                  <a:close/>
                </a:path>
              </a:pathLst>
            </a:custGeom>
            <a:ln w="952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" name="object 84"/>
          <p:cNvSpPr txBox="1"/>
          <p:nvPr/>
        </p:nvSpPr>
        <p:spPr>
          <a:xfrm>
            <a:off x="5833617" y="4308475"/>
            <a:ext cx="190246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dirty="0" sz="1600" spc="-25" b="1">
                <a:solidFill>
                  <a:srgbClr val="FFFFFF"/>
                </a:solidFill>
                <a:latin typeface="Calibri"/>
                <a:cs typeface="Calibri"/>
              </a:rPr>
              <a:t> PASANG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dirty="0" sz="16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Rp</a:t>
            </a:r>
            <a:r>
              <a:rPr dirty="0" sz="16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40.000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1373124" y="5053596"/>
            <a:ext cx="9441180" cy="1565275"/>
            <a:chOff x="1373124" y="5053596"/>
            <a:chExt cx="9441180" cy="1565275"/>
          </a:xfrm>
        </p:grpSpPr>
        <p:pic>
          <p:nvPicPr>
            <p:cNvPr id="92" name="object 9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373124" y="5053596"/>
              <a:ext cx="9441180" cy="1565148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760220" y="5155679"/>
              <a:ext cx="8732520" cy="1452372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1421257" y="5077332"/>
              <a:ext cx="9349740" cy="1476375"/>
            </a:xfrm>
            <a:custGeom>
              <a:avLst/>
              <a:gdLst/>
              <a:ahLst/>
              <a:cxnLst/>
              <a:rect l="l" t="t" r="r" b="b"/>
              <a:pathLst>
                <a:path w="9349740" h="1476375">
                  <a:moveTo>
                    <a:pt x="9178544" y="0"/>
                  </a:moveTo>
                  <a:lnTo>
                    <a:pt x="170942" y="0"/>
                  </a:lnTo>
                  <a:lnTo>
                    <a:pt x="125515" y="6109"/>
                  </a:lnTo>
                  <a:lnTo>
                    <a:pt x="84685" y="23349"/>
                  </a:lnTo>
                  <a:lnTo>
                    <a:pt x="50085" y="50085"/>
                  </a:lnTo>
                  <a:lnTo>
                    <a:pt x="23349" y="84685"/>
                  </a:lnTo>
                  <a:lnTo>
                    <a:pt x="6109" y="125515"/>
                  </a:lnTo>
                  <a:lnTo>
                    <a:pt x="0" y="170942"/>
                  </a:lnTo>
                  <a:lnTo>
                    <a:pt x="0" y="1305179"/>
                  </a:lnTo>
                  <a:lnTo>
                    <a:pt x="6109" y="1350625"/>
                  </a:lnTo>
                  <a:lnTo>
                    <a:pt x="23349" y="1391464"/>
                  </a:lnTo>
                  <a:lnTo>
                    <a:pt x="50085" y="1426067"/>
                  </a:lnTo>
                  <a:lnTo>
                    <a:pt x="84685" y="1452801"/>
                  </a:lnTo>
                  <a:lnTo>
                    <a:pt x="125515" y="1470038"/>
                  </a:lnTo>
                  <a:lnTo>
                    <a:pt x="170942" y="1476146"/>
                  </a:lnTo>
                  <a:lnTo>
                    <a:pt x="9178544" y="1476146"/>
                  </a:lnTo>
                  <a:lnTo>
                    <a:pt x="9223970" y="1470038"/>
                  </a:lnTo>
                  <a:lnTo>
                    <a:pt x="9264800" y="1452801"/>
                  </a:lnTo>
                  <a:lnTo>
                    <a:pt x="9299400" y="1426067"/>
                  </a:lnTo>
                  <a:lnTo>
                    <a:pt x="9326136" y="1391464"/>
                  </a:lnTo>
                  <a:lnTo>
                    <a:pt x="9343376" y="1350625"/>
                  </a:lnTo>
                  <a:lnTo>
                    <a:pt x="9349486" y="1305179"/>
                  </a:lnTo>
                  <a:lnTo>
                    <a:pt x="9349486" y="170942"/>
                  </a:lnTo>
                  <a:lnTo>
                    <a:pt x="9343376" y="125515"/>
                  </a:lnTo>
                  <a:lnTo>
                    <a:pt x="9326136" y="84685"/>
                  </a:lnTo>
                  <a:lnTo>
                    <a:pt x="9299400" y="50085"/>
                  </a:lnTo>
                  <a:lnTo>
                    <a:pt x="9264800" y="23349"/>
                  </a:lnTo>
                  <a:lnTo>
                    <a:pt x="9223970" y="6109"/>
                  </a:lnTo>
                  <a:lnTo>
                    <a:pt x="917854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1421257" y="5077332"/>
              <a:ext cx="9349740" cy="1476375"/>
            </a:xfrm>
            <a:custGeom>
              <a:avLst/>
              <a:gdLst/>
              <a:ahLst/>
              <a:cxnLst/>
              <a:rect l="l" t="t" r="r" b="b"/>
              <a:pathLst>
                <a:path w="9349740" h="1476375">
                  <a:moveTo>
                    <a:pt x="0" y="170942"/>
                  </a:moveTo>
                  <a:lnTo>
                    <a:pt x="6109" y="125515"/>
                  </a:lnTo>
                  <a:lnTo>
                    <a:pt x="23349" y="84685"/>
                  </a:lnTo>
                  <a:lnTo>
                    <a:pt x="50085" y="50085"/>
                  </a:lnTo>
                  <a:lnTo>
                    <a:pt x="84685" y="23349"/>
                  </a:lnTo>
                  <a:lnTo>
                    <a:pt x="125515" y="6109"/>
                  </a:lnTo>
                  <a:lnTo>
                    <a:pt x="170942" y="0"/>
                  </a:lnTo>
                  <a:lnTo>
                    <a:pt x="9178544" y="0"/>
                  </a:lnTo>
                  <a:lnTo>
                    <a:pt x="9223970" y="6109"/>
                  </a:lnTo>
                  <a:lnTo>
                    <a:pt x="9264800" y="23349"/>
                  </a:lnTo>
                  <a:lnTo>
                    <a:pt x="9299400" y="50085"/>
                  </a:lnTo>
                  <a:lnTo>
                    <a:pt x="9326136" y="84685"/>
                  </a:lnTo>
                  <a:lnTo>
                    <a:pt x="9343376" y="125515"/>
                  </a:lnTo>
                  <a:lnTo>
                    <a:pt x="9349486" y="170942"/>
                  </a:lnTo>
                  <a:lnTo>
                    <a:pt x="9349486" y="1305179"/>
                  </a:lnTo>
                  <a:lnTo>
                    <a:pt x="9343376" y="1350625"/>
                  </a:lnTo>
                  <a:lnTo>
                    <a:pt x="9326136" y="1391464"/>
                  </a:lnTo>
                  <a:lnTo>
                    <a:pt x="9299400" y="1426067"/>
                  </a:lnTo>
                  <a:lnTo>
                    <a:pt x="9264800" y="1452801"/>
                  </a:lnTo>
                  <a:lnTo>
                    <a:pt x="9223970" y="1470038"/>
                  </a:lnTo>
                  <a:lnTo>
                    <a:pt x="9178544" y="1476146"/>
                  </a:lnTo>
                  <a:lnTo>
                    <a:pt x="170942" y="1476146"/>
                  </a:lnTo>
                  <a:lnTo>
                    <a:pt x="125515" y="1470038"/>
                  </a:lnTo>
                  <a:lnTo>
                    <a:pt x="84685" y="1452801"/>
                  </a:lnTo>
                  <a:lnTo>
                    <a:pt x="50085" y="1426067"/>
                  </a:lnTo>
                  <a:lnTo>
                    <a:pt x="23349" y="1391464"/>
                  </a:lnTo>
                  <a:lnTo>
                    <a:pt x="6109" y="1350625"/>
                  </a:lnTo>
                  <a:lnTo>
                    <a:pt x="0" y="1305179"/>
                  </a:lnTo>
                  <a:lnTo>
                    <a:pt x="0" y="170942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6" name="object 96"/>
          <p:cNvSpPr txBox="1"/>
          <p:nvPr/>
        </p:nvSpPr>
        <p:spPr>
          <a:xfrm>
            <a:off x="1972817" y="5232272"/>
            <a:ext cx="824738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180" b="1" i="1">
                <a:solidFill>
                  <a:srgbClr val="FFFFFF"/>
                </a:solidFill>
                <a:latin typeface="Trebuchet MS"/>
                <a:cs typeface="Trebuchet MS"/>
              </a:rPr>
              <a:t>Jika</a:t>
            </a:r>
            <a:r>
              <a:rPr dirty="0" sz="2400" spc="-185" b="1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60" b="1" i="1">
                <a:solidFill>
                  <a:srgbClr val="FFFFFF"/>
                </a:solidFill>
                <a:latin typeface="Trebuchet MS"/>
                <a:cs typeface="Trebuchet MS"/>
              </a:rPr>
              <a:t>pola</a:t>
            </a:r>
            <a:r>
              <a:rPr dirty="0" sz="2400" spc="-200" b="1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0" b="1" i="1">
                <a:solidFill>
                  <a:srgbClr val="FFFFFF"/>
                </a:solidFill>
                <a:latin typeface="Trebuchet MS"/>
                <a:cs typeface="Trebuchet MS"/>
              </a:rPr>
              <a:t>ini</a:t>
            </a:r>
            <a:r>
              <a:rPr dirty="0" sz="2400" spc="-195" b="1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5" b="1" i="1">
                <a:solidFill>
                  <a:srgbClr val="FFFFFF"/>
                </a:solidFill>
                <a:latin typeface="Trebuchet MS"/>
                <a:cs typeface="Trebuchet MS"/>
              </a:rPr>
              <a:t>diterapkan</a:t>
            </a:r>
            <a:r>
              <a:rPr dirty="0" sz="2400" spc="-165" b="1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40" b="1" i="1">
                <a:solidFill>
                  <a:srgbClr val="FFFFFF"/>
                </a:solidFill>
                <a:latin typeface="Trebuchet MS"/>
                <a:cs typeface="Trebuchet MS"/>
              </a:rPr>
              <a:t>secara</a:t>
            </a:r>
            <a:r>
              <a:rPr dirty="0" sz="2400" spc="-170" b="1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 b="1" i="1">
                <a:solidFill>
                  <a:srgbClr val="FFFFFF"/>
                </a:solidFill>
                <a:latin typeface="Trebuchet MS"/>
                <a:cs typeface="Trebuchet MS"/>
              </a:rPr>
              <a:t>massive</a:t>
            </a:r>
            <a:r>
              <a:rPr dirty="0" sz="2400" spc="-185" b="1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40" b="1" i="1">
                <a:solidFill>
                  <a:srgbClr val="FFFFFF"/>
                </a:solidFill>
                <a:latin typeface="Trebuchet MS"/>
                <a:cs typeface="Trebuchet MS"/>
              </a:rPr>
              <a:t>dan</a:t>
            </a:r>
            <a:r>
              <a:rPr dirty="0" sz="2400" spc="-190" b="1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20" b="1" i="1">
                <a:solidFill>
                  <a:srgbClr val="FFFFFF"/>
                </a:solidFill>
                <a:latin typeface="Trebuchet MS"/>
                <a:cs typeface="Trebuchet MS"/>
              </a:rPr>
              <a:t>maksimal</a:t>
            </a:r>
            <a:r>
              <a:rPr dirty="0" sz="2400" spc="-175" b="1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20" b="1" i="1">
                <a:solidFill>
                  <a:srgbClr val="FFFFFF"/>
                </a:solidFill>
                <a:latin typeface="Trebuchet MS"/>
                <a:cs typeface="Trebuchet MS"/>
              </a:rPr>
              <a:t>maka </a:t>
            </a:r>
            <a:r>
              <a:rPr dirty="0" sz="2400" spc="-35" b="1" i="1">
                <a:solidFill>
                  <a:srgbClr val="FFFFFF"/>
                </a:solidFill>
                <a:latin typeface="Trebuchet MS"/>
                <a:cs typeface="Trebuchet MS"/>
              </a:rPr>
              <a:t>untuk</a:t>
            </a:r>
            <a:r>
              <a:rPr dirty="0" sz="2400" spc="-225" b="1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 b="1" i="1">
                <a:solidFill>
                  <a:srgbClr val="FFFFFF"/>
                </a:solidFill>
                <a:latin typeface="Trebuchet MS"/>
                <a:cs typeface="Trebuchet MS"/>
              </a:rPr>
              <a:t>mencapai</a:t>
            </a:r>
            <a:r>
              <a:rPr dirty="0" sz="2400" spc="-175" b="1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20" b="1" i="1">
                <a:solidFill>
                  <a:srgbClr val="FFFFFF"/>
                </a:solidFill>
                <a:latin typeface="Trebuchet MS"/>
                <a:cs typeface="Trebuchet MS"/>
              </a:rPr>
              <a:t>reward</a:t>
            </a:r>
            <a:r>
              <a:rPr dirty="0" sz="2400" spc="-180" b="1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75" b="1" i="1">
                <a:solidFill>
                  <a:srgbClr val="FFFFFF"/>
                </a:solidFill>
                <a:latin typeface="Trebuchet MS"/>
                <a:cs typeface="Trebuchet MS"/>
              </a:rPr>
              <a:t>hingga</a:t>
            </a:r>
            <a:r>
              <a:rPr dirty="0" sz="2400" spc="-215" b="1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30" b="1" i="1">
                <a:solidFill>
                  <a:srgbClr val="FFFFFF"/>
                </a:solidFill>
                <a:latin typeface="Trebuchet MS"/>
                <a:cs typeface="Trebuchet MS"/>
              </a:rPr>
              <a:t>total</a:t>
            </a:r>
            <a:r>
              <a:rPr dirty="0" sz="2400" spc="-204" b="1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50" b="1" i="1">
                <a:solidFill>
                  <a:srgbClr val="FFFFFF"/>
                </a:solidFill>
                <a:latin typeface="Trebuchet MS"/>
                <a:cs typeface="Trebuchet MS"/>
              </a:rPr>
              <a:t>152</a:t>
            </a:r>
            <a:r>
              <a:rPr dirty="0" sz="2400" spc="-190" b="1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200" b="1" i="1">
                <a:solidFill>
                  <a:srgbClr val="FFFFFF"/>
                </a:solidFill>
                <a:latin typeface="Trebuchet MS"/>
                <a:cs typeface="Trebuchet MS"/>
              </a:rPr>
              <a:t>JUTA,</a:t>
            </a:r>
            <a:r>
              <a:rPr dirty="0" sz="2400" spc="-185" b="1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 b="1" i="1">
                <a:solidFill>
                  <a:srgbClr val="FFFFFF"/>
                </a:solidFill>
                <a:latin typeface="Trebuchet MS"/>
                <a:cs typeface="Trebuchet MS"/>
              </a:rPr>
              <a:t>hanya </a:t>
            </a:r>
            <a:r>
              <a:rPr dirty="0" sz="2400" b="1" i="1">
                <a:solidFill>
                  <a:srgbClr val="FFFFFF"/>
                </a:solidFill>
                <a:latin typeface="Trebuchet MS"/>
                <a:cs typeface="Trebuchet MS"/>
              </a:rPr>
              <a:t>membutuhkan</a:t>
            </a:r>
            <a:r>
              <a:rPr dirty="0" sz="2400" spc="-204" b="1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85" b="1" i="1">
                <a:solidFill>
                  <a:srgbClr val="FFFFFF"/>
                </a:solidFill>
                <a:latin typeface="Trebuchet MS"/>
                <a:cs typeface="Trebuchet MS"/>
              </a:rPr>
              <a:t>waktu</a:t>
            </a:r>
            <a:r>
              <a:rPr dirty="0" sz="2400" spc="-210" b="1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50" b="1" i="1">
                <a:solidFill>
                  <a:srgbClr val="FFFFFF"/>
                </a:solidFill>
                <a:latin typeface="Trebuchet MS"/>
                <a:cs typeface="Trebuchet MS"/>
              </a:rPr>
              <a:t>100</a:t>
            </a:r>
            <a:r>
              <a:rPr dirty="0" sz="2400" spc="-195" b="1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14" b="1" i="1">
                <a:solidFill>
                  <a:srgbClr val="FFFFFF"/>
                </a:solidFill>
                <a:latin typeface="Trebuchet MS"/>
                <a:cs typeface="Trebuchet MS"/>
              </a:rPr>
              <a:t>hari</a:t>
            </a:r>
            <a:r>
              <a:rPr dirty="0" sz="2400" spc="-225" b="1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40" b="1" i="1">
                <a:solidFill>
                  <a:srgbClr val="FFFFFF"/>
                </a:solidFill>
                <a:latin typeface="Trebuchet MS"/>
                <a:cs typeface="Trebuchet MS"/>
              </a:rPr>
              <a:t>kerja</a:t>
            </a:r>
            <a:r>
              <a:rPr dirty="0" sz="2400" spc="-195" b="1" i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 b="1" i="1">
                <a:solidFill>
                  <a:srgbClr val="FFFFFF"/>
                </a:solidFill>
                <a:latin typeface="Trebuchet MS"/>
                <a:cs typeface="Trebuchet MS"/>
              </a:rPr>
              <a:t>team.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63425" cy="6856730"/>
            </a:xfrm>
            <a:custGeom>
              <a:avLst/>
              <a:gdLst/>
              <a:ahLst/>
              <a:cxnLst/>
              <a:rect l="l" t="t" r="r" b="b"/>
              <a:pathLst>
                <a:path w="12163425" h="6856730">
                  <a:moveTo>
                    <a:pt x="0" y="6856300"/>
                  </a:moveTo>
                  <a:lnTo>
                    <a:pt x="12163045" y="6856300"/>
                  </a:lnTo>
                  <a:lnTo>
                    <a:pt x="12163045" y="0"/>
                  </a:lnTo>
                  <a:lnTo>
                    <a:pt x="0" y="0"/>
                  </a:lnTo>
                  <a:lnTo>
                    <a:pt x="0" y="6856300"/>
                  </a:lnTo>
                  <a:close/>
                </a:path>
              </a:pathLst>
            </a:custGeom>
            <a:solidFill>
              <a:srgbClr val="080D1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11569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40"/>
              <a:ext cx="12189460" cy="55244"/>
            </a:xfrm>
            <a:custGeom>
              <a:avLst/>
              <a:gdLst/>
              <a:ahLst/>
              <a:cxnLst/>
              <a:rect l="l" t="t" r="r" b="b"/>
              <a:pathLst>
                <a:path w="12189460" h="55244">
                  <a:moveTo>
                    <a:pt x="6428862" y="0"/>
                  </a:moveTo>
                  <a:lnTo>
                    <a:pt x="2558501" y="5056"/>
                  </a:lnTo>
                  <a:lnTo>
                    <a:pt x="644470" y="15116"/>
                  </a:lnTo>
                  <a:lnTo>
                    <a:pt x="140567" y="21517"/>
                  </a:lnTo>
                  <a:lnTo>
                    <a:pt x="27439" y="24776"/>
                  </a:lnTo>
                  <a:lnTo>
                    <a:pt x="0" y="27391"/>
                  </a:lnTo>
                  <a:lnTo>
                    <a:pt x="567" y="27768"/>
                  </a:lnTo>
                  <a:lnTo>
                    <a:pt x="123818" y="32909"/>
                  </a:lnTo>
                  <a:lnTo>
                    <a:pt x="510232" y="38380"/>
                  </a:lnTo>
                  <a:lnTo>
                    <a:pt x="2011141" y="47742"/>
                  </a:lnTo>
                  <a:lnTo>
                    <a:pt x="5760089" y="54782"/>
                  </a:lnTo>
                  <a:lnTo>
                    <a:pt x="9630450" y="49726"/>
                  </a:lnTo>
                  <a:lnTo>
                    <a:pt x="11544481" y="39665"/>
                  </a:lnTo>
                  <a:lnTo>
                    <a:pt x="12048384" y="33264"/>
                  </a:lnTo>
                  <a:lnTo>
                    <a:pt x="12161512" y="30005"/>
                  </a:lnTo>
                  <a:lnTo>
                    <a:pt x="12188952" y="27391"/>
                  </a:lnTo>
                  <a:lnTo>
                    <a:pt x="12188384" y="27014"/>
                  </a:lnTo>
                  <a:lnTo>
                    <a:pt x="12065133" y="21873"/>
                  </a:lnTo>
                  <a:lnTo>
                    <a:pt x="11678719" y="16402"/>
                  </a:lnTo>
                  <a:lnTo>
                    <a:pt x="10177810" y="7039"/>
                  </a:lnTo>
                  <a:lnTo>
                    <a:pt x="6428862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673591"/>
              <a:ext cx="12192000" cy="18440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6693475"/>
              <a:ext cx="12189460" cy="164465"/>
            </a:xfrm>
            <a:custGeom>
              <a:avLst/>
              <a:gdLst/>
              <a:ahLst/>
              <a:cxnLst/>
              <a:rect l="l" t="t" r="r" b="b"/>
              <a:pathLst>
                <a:path w="12189460" h="164465">
                  <a:moveTo>
                    <a:pt x="6343623" y="0"/>
                  </a:moveTo>
                  <a:lnTo>
                    <a:pt x="4876067" y="1577"/>
                  </a:lnTo>
                  <a:lnTo>
                    <a:pt x="3525200" y="7580"/>
                  </a:lnTo>
                  <a:lnTo>
                    <a:pt x="2395913" y="16813"/>
                  </a:lnTo>
                  <a:lnTo>
                    <a:pt x="1546025" y="27451"/>
                  </a:lnTo>
                  <a:lnTo>
                    <a:pt x="981859" y="37416"/>
                  </a:lnTo>
                  <a:lnTo>
                    <a:pt x="599921" y="46578"/>
                  </a:lnTo>
                  <a:lnTo>
                    <a:pt x="357203" y="54400"/>
                  </a:lnTo>
                  <a:lnTo>
                    <a:pt x="214196" y="60522"/>
                  </a:lnTo>
                  <a:lnTo>
                    <a:pt x="121813" y="65775"/>
                  </a:lnTo>
                  <a:lnTo>
                    <a:pt x="66079" y="70066"/>
                  </a:lnTo>
                  <a:lnTo>
                    <a:pt x="19872" y="75533"/>
                  </a:lnTo>
                  <a:lnTo>
                    <a:pt x="0" y="82228"/>
                  </a:lnTo>
                  <a:lnTo>
                    <a:pt x="557" y="83353"/>
                  </a:lnTo>
                  <a:lnTo>
                    <a:pt x="66079" y="94389"/>
                  </a:lnTo>
                  <a:lnTo>
                    <a:pt x="121813" y="98681"/>
                  </a:lnTo>
                  <a:lnTo>
                    <a:pt x="193738" y="102893"/>
                  </a:lnTo>
                  <a:lnTo>
                    <a:pt x="330992" y="109049"/>
                  </a:lnTo>
                  <a:lnTo>
                    <a:pt x="533836" y="115960"/>
                  </a:lnTo>
                  <a:lnTo>
                    <a:pt x="858486" y="124367"/>
                  </a:lnTo>
                  <a:lnTo>
                    <a:pt x="1345820" y="133816"/>
                  </a:lnTo>
                  <a:lnTo>
                    <a:pt x="2096054" y="144338"/>
                  </a:lnTo>
                  <a:lnTo>
                    <a:pt x="3108505" y="153986"/>
                  </a:lnTo>
                  <a:lnTo>
                    <a:pt x="4410511" y="161342"/>
                  </a:lnTo>
                  <a:lnTo>
                    <a:pt x="5845328" y="164456"/>
                  </a:lnTo>
                  <a:lnTo>
                    <a:pt x="7312884" y="162879"/>
                  </a:lnTo>
                  <a:lnTo>
                    <a:pt x="8663751" y="156875"/>
                  </a:lnTo>
                  <a:lnTo>
                    <a:pt x="9793038" y="147642"/>
                  </a:lnTo>
                  <a:lnTo>
                    <a:pt x="10642926" y="137004"/>
                  </a:lnTo>
                  <a:lnTo>
                    <a:pt x="11207092" y="127039"/>
                  </a:lnTo>
                  <a:lnTo>
                    <a:pt x="11589030" y="117877"/>
                  </a:lnTo>
                  <a:lnTo>
                    <a:pt x="11831748" y="110055"/>
                  </a:lnTo>
                  <a:lnTo>
                    <a:pt x="11974755" y="103933"/>
                  </a:lnTo>
                  <a:lnTo>
                    <a:pt x="12067138" y="98681"/>
                  </a:lnTo>
                  <a:lnTo>
                    <a:pt x="12122872" y="94389"/>
                  </a:lnTo>
                  <a:lnTo>
                    <a:pt x="12169079" y="88922"/>
                  </a:lnTo>
                  <a:lnTo>
                    <a:pt x="12188952" y="82228"/>
                  </a:lnTo>
                  <a:lnTo>
                    <a:pt x="12188394" y="81103"/>
                  </a:lnTo>
                  <a:lnTo>
                    <a:pt x="12122872" y="70066"/>
                  </a:lnTo>
                  <a:lnTo>
                    <a:pt x="12067138" y="65775"/>
                  </a:lnTo>
                  <a:lnTo>
                    <a:pt x="11995213" y="61562"/>
                  </a:lnTo>
                  <a:lnTo>
                    <a:pt x="11857959" y="55406"/>
                  </a:lnTo>
                  <a:lnTo>
                    <a:pt x="11655115" y="48495"/>
                  </a:lnTo>
                  <a:lnTo>
                    <a:pt x="11330465" y="40088"/>
                  </a:lnTo>
                  <a:lnTo>
                    <a:pt x="10843131" y="30639"/>
                  </a:lnTo>
                  <a:lnTo>
                    <a:pt x="10092897" y="20117"/>
                  </a:lnTo>
                  <a:lnTo>
                    <a:pt x="9080446" y="10469"/>
                  </a:lnTo>
                  <a:lnTo>
                    <a:pt x="7778440" y="3114"/>
                  </a:lnTo>
                  <a:lnTo>
                    <a:pt x="6343623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84207" y="0"/>
              <a:ext cx="2907792" cy="32613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917954"/>
              <a:ext cx="2598420" cy="194004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0" y="4937759"/>
              <a:ext cx="2560320" cy="1920239"/>
            </a:xfrm>
            <a:custGeom>
              <a:avLst/>
              <a:gdLst/>
              <a:ahLst/>
              <a:cxnLst/>
              <a:rect l="l" t="t" r="r" b="b"/>
              <a:pathLst>
                <a:path w="2560320" h="1920240">
                  <a:moveTo>
                    <a:pt x="731520" y="0"/>
                  </a:moveTo>
                  <a:lnTo>
                    <a:pt x="676621" y="606"/>
                  </a:lnTo>
                  <a:lnTo>
                    <a:pt x="622124" y="2413"/>
                  </a:lnTo>
                  <a:lnTo>
                    <a:pt x="568053" y="5404"/>
                  </a:lnTo>
                  <a:lnTo>
                    <a:pt x="514428" y="9562"/>
                  </a:lnTo>
                  <a:lnTo>
                    <a:pt x="461273" y="14870"/>
                  </a:lnTo>
                  <a:lnTo>
                    <a:pt x="408610" y="21312"/>
                  </a:lnTo>
                  <a:lnTo>
                    <a:pt x="356463" y="28869"/>
                  </a:lnTo>
                  <a:lnTo>
                    <a:pt x="304853" y="37526"/>
                  </a:lnTo>
                  <a:lnTo>
                    <a:pt x="253804" y="47264"/>
                  </a:lnTo>
                  <a:lnTo>
                    <a:pt x="203338" y="58068"/>
                  </a:lnTo>
                  <a:lnTo>
                    <a:pt x="153477" y="69921"/>
                  </a:lnTo>
                  <a:lnTo>
                    <a:pt x="104245" y="82804"/>
                  </a:lnTo>
                  <a:lnTo>
                    <a:pt x="55663" y="96702"/>
                  </a:lnTo>
                  <a:lnTo>
                    <a:pt x="7755" y="111597"/>
                  </a:lnTo>
                  <a:lnTo>
                    <a:pt x="0" y="114205"/>
                  </a:lnTo>
                  <a:lnTo>
                    <a:pt x="0" y="1920239"/>
                  </a:lnTo>
                  <a:lnTo>
                    <a:pt x="2408040" y="1920239"/>
                  </a:lnTo>
                  <a:lnTo>
                    <a:pt x="2411516" y="1914424"/>
                  </a:lnTo>
                  <a:lnTo>
                    <a:pt x="2431377" y="1878493"/>
                  </a:lnTo>
                  <a:lnTo>
                    <a:pt x="2449909" y="1842057"/>
                  </a:lnTo>
                  <a:lnTo>
                    <a:pt x="2467087" y="1805132"/>
                  </a:lnTo>
                  <a:lnTo>
                    <a:pt x="2482891" y="1767737"/>
                  </a:lnTo>
                  <a:lnTo>
                    <a:pt x="2497297" y="1729887"/>
                  </a:lnTo>
                  <a:lnTo>
                    <a:pt x="2510282" y="1691600"/>
                  </a:lnTo>
                  <a:lnTo>
                    <a:pt x="2521825" y="1652893"/>
                  </a:lnTo>
                  <a:lnTo>
                    <a:pt x="2531902" y="1613782"/>
                  </a:lnTo>
                  <a:lnTo>
                    <a:pt x="2540491" y="1574285"/>
                  </a:lnTo>
                  <a:lnTo>
                    <a:pt x="2547569" y="1534419"/>
                  </a:lnTo>
                  <a:lnTo>
                    <a:pt x="2553113" y="1494200"/>
                  </a:lnTo>
                  <a:lnTo>
                    <a:pt x="2557102" y="1453646"/>
                  </a:lnTo>
                  <a:lnTo>
                    <a:pt x="2559511" y="1412774"/>
                  </a:lnTo>
                  <a:lnTo>
                    <a:pt x="2560320" y="1371599"/>
                  </a:lnTo>
                  <a:lnTo>
                    <a:pt x="2559511" y="1330423"/>
                  </a:lnTo>
                  <a:lnTo>
                    <a:pt x="2557102" y="1289549"/>
                  </a:lnTo>
                  <a:lnTo>
                    <a:pt x="2553113" y="1248993"/>
                  </a:lnTo>
                  <a:lnTo>
                    <a:pt x="2547569" y="1208773"/>
                  </a:lnTo>
                  <a:lnTo>
                    <a:pt x="2540491" y="1168905"/>
                  </a:lnTo>
                  <a:lnTo>
                    <a:pt x="2531902" y="1129407"/>
                  </a:lnTo>
                  <a:lnTo>
                    <a:pt x="2521825" y="1090295"/>
                  </a:lnTo>
                  <a:lnTo>
                    <a:pt x="2510282" y="1051587"/>
                  </a:lnTo>
                  <a:lnTo>
                    <a:pt x="2497297" y="1013299"/>
                  </a:lnTo>
                  <a:lnTo>
                    <a:pt x="2482891" y="975448"/>
                  </a:lnTo>
                  <a:lnTo>
                    <a:pt x="2467087" y="938052"/>
                  </a:lnTo>
                  <a:lnTo>
                    <a:pt x="2449909" y="901127"/>
                  </a:lnTo>
                  <a:lnTo>
                    <a:pt x="2431377" y="864690"/>
                  </a:lnTo>
                  <a:lnTo>
                    <a:pt x="2411516" y="828759"/>
                  </a:lnTo>
                  <a:lnTo>
                    <a:pt x="2390348" y="793350"/>
                  </a:lnTo>
                  <a:lnTo>
                    <a:pt x="2367896" y="758480"/>
                  </a:lnTo>
                  <a:lnTo>
                    <a:pt x="2344181" y="724166"/>
                  </a:lnTo>
                  <a:lnTo>
                    <a:pt x="2319227" y="690425"/>
                  </a:lnTo>
                  <a:lnTo>
                    <a:pt x="2293056" y="657274"/>
                  </a:lnTo>
                  <a:lnTo>
                    <a:pt x="2265692" y="624731"/>
                  </a:lnTo>
                  <a:lnTo>
                    <a:pt x="2237156" y="592811"/>
                  </a:lnTo>
                  <a:lnTo>
                    <a:pt x="2207471" y="561533"/>
                  </a:lnTo>
                  <a:lnTo>
                    <a:pt x="2176660" y="530912"/>
                  </a:lnTo>
                  <a:lnTo>
                    <a:pt x="2144745" y="500966"/>
                  </a:lnTo>
                  <a:lnTo>
                    <a:pt x="2111750" y="471712"/>
                  </a:lnTo>
                  <a:lnTo>
                    <a:pt x="2077696" y="443168"/>
                  </a:lnTo>
                  <a:lnTo>
                    <a:pt x="2042607" y="415348"/>
                  </a:lnTo>
                  <a:lnTo>
                    <a:pt x="2006505" y="388272"/>
                  </a:lnTo>
                  <a:lnTo>
                    <a:pt x="1969412" y="361956"/>
                  </a:lnTo>
                  <a:lnTo>
                    <a:pt x="1931352" y="336416"/>
                  </a:lnTo>
                  <a:lnTo>
                    <a:pt x="1892346" y="311670"/>
                  </a:lnTo>
                  <a:lnTo>
                    <a:pt x="1852418" y="287735"/>
                  </a:lnTo>
                  <a:lnTo>
                    <a:pt x="1811590" y="264627"/>
                  </a:lnTo>
                  <a:lnTo>
                    <a:pt x="1769885" y="242364"/>
                  </a:lnTo>
                  <a:lnTo>
                    <a:pt x="1727326" y="220962"/>
                  </a:lnTo>
                  <a:lnTo>
                    <a:pt x="1683934" y="200439"/>
                  </a:lnTo>
                  <a:lnTo>
                    <a:pt x="1639733" y="180812"/>
                  </a:lnTo>
                  <a:lnTo>
                    <a:pt x="1594746" y="162097"/>
                  </a:lnTo>
                  <a:lnTo>
                    <a:pt x="1548994" y="144312"/>
                  </a:lnTo>
                  <a:lnTo>
                    <a:pt x="1502501" y="127473"/>
                  </a:lnTo>
                  <a:lnTo>
                    <a:pt x="1455289" y="111597"/>
                  </a:lnTo>
                  <a:lnTo>
                    <a:pt x="1407381" y="96702"/>
                  </a:lnTo>
                  <a:lnTo>
                    <a:pt x="1358799" y="82804"/>
                  </a:lnTo>
                  <a:lnTo>
                    <a:pt x="1309567" y="69921"/>
                  </a:lnTo>
                  <a:lnTo>
                    <a:pt x="1259706" y="58068"/>
                  </a:lnTo>
                  <a:lnTo>
                    <a:pt x="1209239" y="47264"/>
                  </a:lnTo>
                  <a:lnTo>
                    <a:pt x="1158190" y="37526"/>
                  </a:lnTo>
                  <a:lnTo>
                    <a:pt x="1106580" y="28869"/>
                  </a:lnTo>
                  <a:lnTo>
                    <a:pt x="1054432" y="21312"/>
                  </a:lnTo>
                  <a:lnTo>
                    <a:pt x="1001769" y="14870"/>
                  </a:lnTo>
                  <a:lnTo>
                    <a:pt x="948614" y="9562"/>
                  </a:lnTo>
                  <a:lnTo>
                    <a:pt x="894988" y="5404"/>
                  </a:lnTo>
                  <a:lnTo>
                    <a:pt x="840916" y="2413"/>
                  </a:lnTo>
                  <a:lnTo>
                    <a:pt x="786419" y="606"/>
                  </a:lnTo>
                  <a:lnTo>
                    <a:pt x="731520" y="0"/>
                  </a:lnTo>
                  <a:close/>
                </a:path>
              </a:pathLst>
            </a:custGeom>
            <a:solidFill>
              <a:srgbClr val="0E172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0248" y="419041"/>
              <a:ext cx="1040879" cy="11283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02919" y="438912"/>
              <a:ext cx="960119" cy="32384"/>
            </a:xfrm>
            <a:custGeom>
              <a:avLst/>
              <a:gdLst/>
              <a:ahLst/>
              <a:cxnLst/>
              <a:rect l="l" t="t" r="r" b="b"/>
              <a:pathLst>
                <a:path w="960119" h="32384">
                  <a:moveTo>
                    <a:pt x="960119" y="0"/>
                  </a:moveTo>
                  <a:lnTo>
                    <a:pt x="0" y="0"/>
                  </a:lnTo>
                  <a:lnTo>
                    <a:pt x="0" y="32003"/>
                  </a:lnTo>
                  <a:lnTo>
                    <a:pt x="960119" y="32003"/>
                  </a:lnTo>
                  <a:lnTo>
                    <a:pt x="960119" y="0"/>
                  </a:lnTo>
                  <a:close/>
                </a:path>
              </a:pathLst>
            </a:custGeom>
            <a:solidFill>
              <a:srgbClr val="D3AE3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74095" y="6362698"/>
              <a:ext cx="1040879" cy="98921"/>
            </a:xfrm>
            <a:prstGeom prst="rect">
              <a:avLst/>
            </a:prstGeom>
          </p:spPr>
        </p:pic>
        <p:pic>
          <p:nvPicPr>
            <p:cNvPr id="15" name="object 15" descr="image21.png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09559" y="-1"/>
              <a:ext cx="4279392" cy="68579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66888" y="0"/>
              <a:ext cx="4325111" cy="685800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909559" y="0"/>
              <a:ext cx="4279900" cy="6858000"/>
            </a:xfrm>
            <a:custGeom>
              <a:avLst/>
              <a:gdLst/>
              <a:ahLst/>
              <a:cxnLst/>
              <a:rect l="l" t="t" r="r" b="b"/>
              <a:pathLst>
                <a:path w="4279900" h="6858000">
                  <a:moveTo>
                    <a:pt x="427939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4279392" y="6858000"/>
                  </a:lnTo>
                  <a:lnTo>
                    <a:pt x="4279392" y="0"/>
                  </a:lnTo>
                  <a:close/>
                </a:path>
              </a:pathLst>
            </a:custGeom>
            <a:solidFill>
              <a:srgbClr val="080D1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839456" y="574548"/>
              <a:ext cx="112834" cy="575005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882128" y="594359"/>
              <a:ext cx="32384" cy="5669280"/>
            </a:xfrm>
            <a:custGeom>
              <a:avLst/>
              <a:gdLst/>
              <a:ahLst/>
              <a:cxnLst/>
              <a:rect l="l" t="t" r="r" b="b"/>
              <a:pathLst>
                <a:path w="32384" h="5669280">
                  <a:moveTo>
                    <a:pt x="32003" y="0"/>
                  </a:moveTo>
                  <a:lnTo>
                    <a:pt x="0" y="0"/>
                  </a:lnTo>
                  <a:lnTo>
                    <a:pt x="0" y="5669280"/>
                  </a:lnTo>
                  <a:lnTo>
                    <a:pt x="32003" y="5669280"/>
                  </a:lnTo>
                  <a:lnTo>
                    <a:pt x="32003" y="0"/>
                  </a:lnTo>
                  <a:close/>
                </a:path>
              </a:pathLst>
            </a:custGeom>
            <a:solidFill>
              <a:srgbClr val="D3AE3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479856" y="242697"/>
            <a:ext cx="1600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40" b="1">
                <a:solidFill>
                  <a:srgbClr val="D3AE37"/>
                </a:solidFill>
                <a:latin typeface="Trebuchet MS"/>
                <a:cs typeface="Trebuchet MS"/>
              </a:rPr>
              <a:t>21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7840" y="504190"/>
            <a:ext cx="54610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D3AE37"/>
                </a:solidFill>
                <a:latin typeface="Trebuchet MS"/>
                <a:cs typeface="Trebuchet MS"/>
              </a:rPr>
              <a:t>REWARD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1" name="object 21" descr="$PPTXTitle"/>
          <p:cNvSpPr txBox="1">
            <a:spLocks noGrp="1"/>
          </p:cNvSpPr>
          <p:nvPr>
            <p:ph type="title"/>
          </p:nvPr>
        </p:nvSpPr>
        <p:spPr>
          <a:xfrm>
            <a:off x="489610" y="832230"/>
            <a:ext cx="666115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0"/>
              <a:t>REWARD</a:t>
            </a:r>
            <a:r>
              <a:rPr dirty="0" spc="-240"/>
              <a:t> </a:t>
            </a:r>
            <a:r>
              <a:rPr dirty="0" spc="-35"/>
              <a:t>DARI</a:t>
            </a:r>
            <a:r>
              <a:rPr dirty="0" spc="-235"/>
              <a:t> </a:t>
            </a:r>
            <a:r>
              <a:rPr dirty="0" spc="-40"/>
              <a:t>AKUMULASI</a:t>
            </a:r>
            <a:r>
              <a:rPr dirty="0" spc="-235"/>
              <a:t> </a:t>
            </a:r>
            <a:r>
              <a:rPr dirty="0" spc="-120"/>
              <a:t>REPEAT</a:t>
            </a:r>
            <a:r>
              <a:rPr dirty="0" spc="-229"/>
              <a:t> </a:t>
            </a:r>
            <a:r>
              <a:rPr dirty="0" spc="-10"/>
              <a:t>ORDER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99668" y="1275969"/>
            <a:ext cx="6408420" cy="636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5">
                <a:solidFill>
                  <a:srgbClr val="F8F7F1"/>
                </a:solidFill>
                <a:latin typeface="Trebuchet MS"/>
                <a:cs typeface="Trebuchet MS"/>
              </a:rPr>
              <a:t>Setiap</a:t>
            </a:r>
            <a:r>
              <a:rPr dirty="0" sz="2000" spc="-150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60">
                <a:solidFill>
                  <a:srgbClr val="F8F7F1"/>
                </a:solidFill>
                <a:latin typeface="Trebuchet MS"/>
                <a:cs typeface="Trebuchet MS"/>
              </a:rPr>
              <a:t>belanja</a:t>
            </a:r>
            <a:r>
              <a:rPr dirty="0" sz="2000" spc="-175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25">
                <a:solidFill>
                  <a:srgbClr val="F8F7F1"/>
                </a:solidFill>
                <a:latin typeface="Trebuchet MS"/>
                <a:cs typeface="Trebuchet MS"/>
              </a:rPr>
              <a:t>ulang</a:t>
            </a:r>
            <a:r>
              <a:rPr dirty="0" sz="2000" spc="-125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20">
                <a:solidFill>
                  <a:srgbClr val="F8F7F1"/>
                </a:solidFill>
                <a:latin typeface="Trebuchet MS"/>
                <a:cs typeface="Trebuchet MS"/>
              </a:rPr>
              <a:t>diakumulasi</a:t>
            </a:r>
            <a:r>
              <a:rPr dirty="0" sz="2000" spc="-165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F8F7F1"/>
                </a:solidFill>
                <a:latin typeface="Trebuchet MS"/>
                <a:cs typeface="Trebuchet MS"/>
              </a:rPr>
              <a:t>sebagai</a:t>
            </a:r>
            <a:r>
              <a:rPr dirty="0" sz="2000" spc="-165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55">
                <a:solidFill>
                  <a:srgbClr val="F8F7F1"/>
                </a:solidFill>
                <a:latin typeface="Trebuchet MS"/>
                <a:cs typeface="Trebuchet MS"/>
              </a:rPr>
              <a:t>nilai</a:t>
            </a:r>
            <a:r>
              <a:rPr dirty="0" sz="2000" spc="-165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20">
                <a:solidFill>
                  <a:srgbClr val="F8F7F1"/>
                </a:solidFill>
                <a:latin typeface="Trebuchet MS"/>
                <a:cs typeface="Trebuchet MS"/>
              </a:rPr>
              <a:t>poin</a:t>
            </a:r>
            <a:r>
              <a:rPr dirty="0" sz="2000" spc="-160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F8F7F1"/>
                </a:solidFill>
                <a:latin typeface="Trebuchet MS"/>
                <a:cs typeface="Trebuchet MS"/>
              </a:rPr>
              <a:t>reward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2000" spc="-30">
                <a:solidFill>
                  <a:srgbClr val="F8F7F1"/>
                </a:solidFill>
                <a:latin typeface="Trebuchet MS"/>
                <a:cs typeface="Trebuchet MS"/>
              </a:rPr>
              <a:t>untuk</a:t>
            </a:r>
            <a:r>
              <a:rPr dirty="0" sz="2000" spc="-155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20">
                <a:solidFill>
                  <a:srgbClr val="F8F7F1"/>
                </a:solidFill>
                <a:latin typeface="Trebuchet MS"/>
                <a:cs typeface="Trebuchet MS"/>
              </a:rPr>
              <a:t>mendapatkan</a:t>
            </a:r>
            <a:r>
              <a:rPr dirty="0" sz="2000" spc="-190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65">
                <a:solidFill>
                  <a:srgbClr val="F8F7F1"/>
                </a:solidFill>
                <a:latin typeface="Trebuchet MS"/>
                <a:cs typeface="Trebuchet MS"/>
              </a:rPr>
              <a:t>reward</a:t>
            </a:r>
            <a:r>
              <a:rPr dirty="0" sz="2000" spc="-155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F8F7F1"/>
                </a:solidFill>
                <a:latin typeface="Trebuchet MS"/>
                <a:cs typeface="Trebuchet MS"/>
              </a:rPr>
              <a:t>sebagai</a:t>
            </a:r>
            <a:r>
              <a:rPr dirty="0" sz="2000" spc="-155">
                <a:solidFill>
                  <a:srgbClr val="F8F7F1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F8F7F1"/>
                </a:solidFill>
                <a:latin typeface="Trebuchet MS"/>
                <a:cs typeface="Trebuchet MS"/>
              </a:rPr>
              <a:t>berikut: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1601" y="2298319"/>
            <a:ext cx="92646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03860" indent="-391160">
              <a:lnSpc>
                <a:spcPct val="100000"/>
              </a:lnSpc>
              <a:spcBef>
                <a:spcPts val="105"/>
              </a:spcBef>
              <a:buFont typeface="Wingdings"/>
              <a:buChar char=""/>
              <a:tabLst>
                <a:tab pos="403860" algn="l"/>
              </a:tabLst>
            </a:pPr>
            <a:r>
              <a:rPr dirty="0" sz="2000" spc="-100" b="1">
                <a:solidFill>
                  <a:srgbClr val="F1D474"/>
                </a:solidFill>
                <a:latin typeface="Trebuchet MS"/>
                <a:cs typeface="Trebuchet MS"/>
              </a:rPr>
              <a:t>7</a:t>
            </a:r>
            <a:r>
              <a:rPr dirty="0" sz="2000" spc="-22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2000" spc="-100" b="1">
                <a:solidFill>
                  <a:srgbClr val="F1D474"/>
                </a:solidFill>
                <a:latin typeface="Trebuchet MS"/>
                <a:cs typeface="Trebuchet MS"/>
              </a:rPr>
              <a:t>×</a:t>
            </a:r>
            <a:r>
              <a:rPr dirty="0" sz="2000" spc="-22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2000" spc="-50" b="1">
                <a:solidFill>
                  <a:srgbClr val="F1D474"/>
                </a:solidFill>
                <a:latin typeface="Trebuchet MS"/>
                <a:cs typeface="Trebuchet MS"/>
              </a:rPr>
              <a:t>7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913888" y="2261641"/>
            <a:ext cx="3451860" cy="593090"/>
            <a:chOff x="2913888" y="2261641"/>
            <a:chExt cx="3451860" cy="593090"/>
          </a:xfrm>
        </p:grpSpPr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13888" y="2261641"/>
              <a:ext cx="3451860" cy="59281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61259" y="2286254"/>
              <a:ext cx="3362325" cy="50292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961259" y="2286254"/>
              <a:ext cx="3362325" cy="502920"/>
            </a:xfrm>
            <a:custGeom>
              <a:avLst/>
              <a:gdLst/>
              <a:ahLst/>
              <a:cxnLst/>
              <a:rect l="l" t="t" r="r" b="b"/>
              <a:pathLst>
                <a:path w="3362325" h="502919">
                  <a:moveTo>
                    <a:pt x="0" y="83820"/>
                  </a:moveTo>
                  <a:lnTo>
                    <a:pt x="6598" y="51220"/>
                  </a:lnTo>
                  <a:lnTo>
                    <a:pt x="24590" y="24574"/>
                  </a:lnTo>
                  <a:lnTo>
                    <a:pt x="51274" y="6596"/>
                  </a:lnTo>
                  <a:lnTo>
                    <a:pt x="83947" y="0"/>
                  </a:lnTo>
                  <a:lnTo>
                    <a:pt x="3278504" y="0"/>
                  </a:lnTo>
                  <a:lnTo>
                    <a:pt x="3311157" y="6596"/>
                  </a:lnTo>
                  <a:lnTo>
                    <a:pt x="3337798" y="24574"/>
                  </a:lnTo>
                  <a:lnTo>
                    <a:pt x="3355746" y="51220"/>
                  </a:lnTo>
                  <a:lnTo>
                    <a:pt x="3362325" y="83820"/>
                  </a:lnTo>
                  <a:lnTo>
                    <a:pt x="3362325" y="419100"/>
                  </a:lnTo>
                  <a:lnTo>
                    <a:pt x="3355746" y="451752"/>
                  </a:lnTo>
                  <a:lnTo>
                    <a:pt x="3337798" y="478393"/>
                  </a:lnTo>
                  <a:lnTo>
                    <a:pt x="3311157" y="496341"/>
                  </a:lnTo>
                  <a:lnTo>
                    <a:pt x="3278504" y="502920"/>
                  </a:lnTo>
                  <a:lnTo>
                    <a:pt x="83947" y="502920"/>
                  </a:lnTo>
                  <a:lnTo>
                    <a:pt x="51274" y="496341"/>
                  </a:lnTo>
                  <a:lnTo>
                    <a:pt x="24590" y="478393"/>
                  </a:lnTo>
                  <a:lnTo>
                    <a:pt x="6598" y="451752"/>
                  </a:lnTo>
                  <a:lnTo>
                    <a:pt x="0" y="419100"/>
                  </a:lnTo>
                  <a:lnTo>
                    <a:pt x="0" y="83820"/>
                  </a:lnTo>
                  <a:close/>
                </a:path>
              </a:pathLst>
            </a:custGeom>
            <a:ln w="9525">
              <a:solidFill>
                <a:srgbClr val="373D5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3183382" y="2367533"/>
            <a:ext cx="161798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F243E"/>
                </a:solidFill>
                <a:latin typeface="Trebuchet MS"/>
                <a:cs typeface="Trebuchet MS"/>
              </a:rPr>
              <a:t>R</a:t>
            </a:r>
            <a:r>
              <a:rPr dirty="0" sz="2000" spc="-29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b="1">
                <a:solidFill>
                  <a:srgbClr val="0F243E"/>
                </a:solidFill>
                <a:latin typeface="Trebuchet MS"/>
                <a:cs typeface="Trebuchet MS"/>
              </a:rPr>
              <a:t>p</a:t>
            </a:r>
            <a:r>
              <a:rPr dirty="0" sz="2000" spc="41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2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5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0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50" b="1">
                <a:solidFill>
                  <a:srgbClr val="0F243E"/>
                </a:solidFill>
                <a:latin typeface="Trebuchet MS"/>
                <a:cs typeface="Trebuchet MS"/>
              </a:rPr>
              <a:t>.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0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0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60" b="1">
                <a:solidFill>
                  <a:srgbClr val="0F243E"/>
                </a:solidFill>
                <a:latin typeface="Trebuchet MS"/>
                <a:cs typeface="Trebuchet MS"/>
              </a:rPr>
              <a:t>0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71601" y="3029204"/>
            <a:ext cx="120078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03860" indent="-391160">
              <a:lnSpc>
                <a:spcPct val="100000"/>
              </a:lnSpc>
              <a:spcBef>
                <a:spcPts val="105"/>
              </a:spcBef>
              <a:buFont typeface="Wingdings"/>
              <a:buChar char=""/>
              <a:tabLst>
                <a:tab pos="403860" algn="l"/>
              </a:tabLst>
            </a:pPr>
            <a:r>
              <a:rPr dirty="0" sz="2000" spc="-105" b="1">
                <a:solidFill>
                  <a:srgbClr val="F1D474"/>
                </a:solidFill>
                <a:latin typeface="Trebuchet MS"/>
                <a:cs typeface="Trebuchet MS"/>
              </a:rPr>
              <a:t>77</a:t>
            </a:r>
            <a:r>
              <a:rPr dirty="0" sz="2000" spc="-21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2000" spc="-100" b="1">
                <a:solidFill>
                  <a:srgbClr val="F1D474"/>
                </a:solidFill>
                <a:latin typeface="Trebuchet MS"/>
                <a:cs typeface="Trebuchet MS"/>
              </a:rPr>
              <a:t>×</a:t>
            </a:r>
            <a:r>
              <a:rPr dirty="0" sz="2000" spc="-21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2000" spc="-65" b="1">
                <a:solidFill>
                  <a:srgbClr val="F1D474"/>
                </a:solidFill>
                <a:latin typeface="Trebuchet MS"/>
                <a:cs typeface="Trebuchet MS"/>
              </a:rPr>
              <a:t>77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913888" y="2982493"/>
            <a:ext cx="3451860" cy="593090"/>
            <a:chOff x="2913888" y="2982493"/>
            <a:chExt cx="3451860" cy="593090"/>
          </a:xfrm>
        </p:grpSpPr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13888" y="2982493"/>
              <a:ext cx="3451860" cy="59281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61259" y="3006216"/>
              <a:ext cx="3362325" cy="50292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961259" y="3006216"/>
              <a:ext cx="3362325" cy="502920"/>
            </a:xfrm>
            <a:custGeom>
              <a:avLst/>
              <a:gdLst/>
              <a:ahLst/>
              <a:cxnLst/>
              <a:rect l="l" t="t" r="r" b="b"/>
              <a:pathLst>
                <a:path w="3362325" h="502920">
                  <a:moveTo>
                    <a:pt x="0" y="83820"/>
                  </a:moveTo>
                  <a:lnTo>
                    <a:pt x="6596" y="51220"/>
                  </a:lnTo>
                  <a:lnTo>
                    <a:pt x="24574" y="24574"/>
                  </a:lnTo>
                  <a:lnTo>
                    <a:pt x="51220" y="6596"/>
                  </a:lnTo>
                  <a:lnTo>
                    <a:pt x="83820" y="0"/>
                  </a:lnTo>
                  <a:lnTo>
                    <a:pt x="3278504" y="0"/>
                  </a:lnTo>
                  <a:lnTo>
                    <a:pt x="3311157" y="6596"/>
                  </a:lnTo>
                  <a:lnTo>
                    <a:pt x="3337798" y="24574"/>
                  </a:lnTo>
                  <a:lnTo>
                    <a:pt x="3355746" y="51220"/>
                  </a:lnTo>
                  <a:lnTo>
                    <a:pt x="3362325" y="83820"/>
                  </a:lnTo>
                  <a:lnTo>
                    <a:pt x="3362325" y="419100"/>
                  </a:lnTo>
                  <a:lnTo>
                    <a:pt x="3355746" y="451752"/>
                  </a:lnTo>
                  <a:lnTo>
                    <a:pt x="3337798" y="478393"/>
                  </a:lnTo>
                  <a:lnTo>
                    <a:pt x="3311157" y="496341"/>
                  </a:lnTo>
                  <a:lnTo>
                    <a:pt x="3278504" y="502920"/>
                  </a:lnTo>
                  <a:lnTo>
                    <a:pt x="83820" y="502920"/>
                  </a:lnTo>
                  <a:lnTo>
                    <a:pt x="51220" y="496341"/>
                  </a:lnTo>
                  <a:lnTo>
                    <a:pt x="24574" y="478393"/>
                  </a:lnTo>
                  <a:lnTo>
                    <a:pt x="6596" y="451752"/>
                  </a:lnTo>
                  <a:lnTo>
                    <a:pt x="0" y="419100"/>
                  </a:lnTo>
                  <a:lnTo>
                    <a:pt x="0" y="83820"/>
                  </a:lnTo>
                  <a:close/>
                </a:path>
              </a:pathLst>
            </a:custGeom>
            <a:ln w="9525">
              <a:solidFill>
                <a:srgbClr val="373D5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3172714" y="3079191"/>
            <a:ext cx="1907539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F243E"/>
                </a:solidFill>
                <a:latin typeface="Trebuchet MS"/>
                <a:cs typeface="Trebuchet MS"/>
              </a:rPr>
              <a:t>R</a:t>
            </a:r>
            <a:r>
              <a:rPr dirty="0" sz="2000" spc="-30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b="1">
                <a:solidFill>
                  <a:srgbClr val="0F243E"/>
                </a:solidFill>
                <a:latin typeface="Trebuchet MS"/>
                <a:cs typeface="Trebuchet MS"/>
              </a:rPr>
              <a:t>p</a:t>
            </a:r>
            <a:r>
              <a:rPr dirty="0" sz="2000" spc="43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2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50" b="1">
                <a:solidFill>
                  <a:srgbClr val="0F243E"/>
                </a:solidFill>
                <a:latin typeface="Trebuchet MS"/>
                <a:cs typeface="Trebuchet MS"/>
              </a:rPr>
              <a:t>.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5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0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0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50" b="1">
                <a:solidFill>
                  <a:srgbClr val="0F243E"/>
                </a:solidFill>
                <a:latin typeface="Trebuchet MS"/>
                <a:cs typeface="Trebuchet MS"/>
              </a:rPr>
              <a:t>.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0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0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50" b="1">
                <a:solidFill>
                  <a:srgbClr val="0F243E"/>
                </a:solidFill>
                <a:latin typeface="Trebuchet MS"/>
                <a:cs typeface="Trebuchet MS"/>
              </a:rPr>
              <a:t>0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1601" y="3757929"/>
            <a:ext cx="147383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3860" indent="-39116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403860" algn="l"/>
              </a:tabLst>
            </a:pPr>
            <a:r>
              <a:rPr dirty="0" sz="2000" spc="-105" b="1">
                <a:solidFill>
                  <a:srgbClr val="F1D474"/>
                </a:solidFill>
                <a:latin typeface="Trebuchet MS"/>
                <a:cs typeface="Trebuchet MS"/>
              </a:rPr>
              <a:t>777</a:t>
            </a:r>
            <a:r>
              <a:rPr dirty="0" sz="2000" spc="-225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2000" spc="-100" b="1">
                <a:solidFill>
                  <a:srgbClr val="F1D474"/>
                </a:solidFill>
                <a:latin typeface="Trebuchet MS"/>
                <a:cs typeface="Trebuchet MS"/>
              </a:rPr>
              <a:t>×</a:t>
            </a:r>
            <a:r>
              <a:rPr dirty="0" sz="2000" spc="-21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2000" spc="-75" b="1">
                <a:solidFill>
                  <a:srgbClr val="F1D474"/>
                </a:solidFill>
                <a:latin typeface="Trebuchet MS"/>
                <a:cs typeface="Trebuchet MS"/>
              </a:rPr>
              <a:t>777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913888" y="3721633"/>
            <a:ext cx="3451860" cy="593090"/>
            <a:chOff x="2913888" y="3721633"/>
            <a:chExt cx="3451860" cy="593090"/>
          </a:xfrm>
        </p:grpSpPr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13888" y="3721633"/>
              <a:ext cx="3451860" cy="59281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61259" y="3745356"/>
              <a:ext cx="3362325" cy="502919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2961259" y="3745356"/>
              <a:ext cx="3362325" cy="502920"/>
            </a:xfrm>
            <a:custGeom>
              <a:avLst/>
              <a:gdLst/>
              <a:ahLst/>
              <a:cxnLst/>
              <a:rect l="l" t="t" r="r" b="b"/>
              <a:pathLst>
                <a:path w="3362325" h="502920">
                  <a:moveTo>
                    <a:pt x="0" y="83820"/>
                  </a:moveTo>
                  <a:lnTo>
                    <a:pt x="6598" y="51220"/>
                  </a:lnTo>
                  <a:lnTo>
                    <a:pt x="24590" y="24574"/>
                  </a:lnTo>
                  <a:lnTo>
                    <a:pt x="51274" y="6596"/>
                  </a:lnTo>
                  <a:lnTo>
                    <a:pt x="83947" y="0"/>
                  </a:lnTo>
                  <a:lnTo>
                    <a:pt x="3278504" y="0"/>
                  </a:lnTo>
                  <a:lnTo>
                    <a:pt x="3311157" y="6596"/>
                  </a:lnTo>
                  <a:lnTo>
                    <a:pt x="3337798" y="24574"/>
                  </a:lnTo>
                  <a:lnTo>
                    <a:pt x="3355746" y="51220"/>
                  </a:lnTo>
                  <a:lnTo>
                    <a:pt x="3362325" y="83820"/>
                  </a:lnTo>
                  <a:lnTo>
                    <a:pt x="3362325" y="419100"/>
                  </a:lnTo>
                  <a:lnTo>
                    <a:pt x="3355746" y="451752"/>
                  </a:lnTo>
                  <a:lnTo>
                    <a:pt x="3337798" y="478393"/>
                  </a:lnTo>
                  <a:lnTo>
                    <a:pt x="3311157" y="496341"/>
                  </a:lnTo>
                  <a:lnTo>
                    <a:pt x="3278504" y="502920"/>
                  </a:lnTo>
                  <a:lnTo>
                    <a:pt x="83947" y="502920"/>
                  </a:lnTo>
                  <a:lnTo>
                    <a:pt x="51274" y="496341"/>
                  </a:lnTo>
                  <a:lnTo>
                    <a:pt x="24590" y="478393"/>
                  </a:lnTo>
                  <a:lnTo>
                    <a:pt x="6598" y="451752"/>
                  </a:lnTo>
                  <a:lnTo>
                    <a:pt x="0" y="419100"/>
                  </a:lnTo>
                  <a:lnTo>
                    <a:pt x="0" y="83820"/>
                  </a:lnTo>
                  <a:close/>
                </a:path>
              </a:pathLst>
            </a:custGeom>
            <a:ln w="9525">
              <a:solidFill>
                <a:srgbClr val="373D5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3168142" y="3810761"/>
            <a:ext cx="208089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0F243E"/>
                </a:solidFill>
                <a:latin typeface="Trebuchet MS"/>
                <a:cs typeface="Trebuchet MS"/>
              </a:rPr>
              <a:t>R</a:t>
            </a:r>
            <a:r>
              <a:rPr dirty="0" sz="2000" spc="-29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b="1">
                <a:solidFill>
                  <a:srgbClr val="0F243E"/>
                </a:solidFill>
                <a:latin typeface="Trebuchet MS"/>
                <a:cs typeface="Trebuchet MS"/>
              </a:rPr>
              <a:t>p</a:t>
            </a:r>
            <a:r>
              <a:rPr dirty="0" sz="2000" spc="43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2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5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50" b="1">
                <a:solidFill>
                  <a:srgbClr val="0F243E"/>
                </a:solidFill>
                <a:latin typeface="Trebuchet MS"/>
                <a:cs typeface="Trebuchet MS"/>
              </a:rPr>
              <a:t>.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0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0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0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50" b="1">
                <a:solidFill>
                  <a:srgbClr val="0F243E"/>
                </a:solidFill>
                <a:latin typeface="Trebuchet MS"/>
                <a:cs typeface="Trebuchet MS"/>
              </a:rPr>
              <a:t>.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0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0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50" b="1">
                <a:solidFill>
                  <a:srgbClr val="0F243E"/>
                </a:solidFill>
                <a:latin typeface="Trebuchet MS"/>
                <a:cs typeface="Trebuchet MS"/>
              </a:rPr>
              <a:t>0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1601" y="4476115"/>
            <a:ext cx="188277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3860" indent="-39116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403860" algn="l"/>
              </a:tabLst>
            </a:pPr>
            <a:r>
              <a:rPr dirty="0" sz="2000" spc="-130" b="1">
                <a:solidFill>
                  <a:srgbClr val="F1D474"/>
                </a:solidFill>
                <a:latin typeface="Trebuchet MS"/>
                <a:cs typeface="Trebuchet MS"/>
              </a:rPr>
              <a:t>7.777</a:t>
            </a:r>
            <a:r>
              <a:rPr dirty="0" sz="2000" spc="-220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2000" spc="-100" b="1">
                <a:solidFill>
                  <a:srgbClr val="F1D474"/>
                </a:solidFill>
                <a:latin typeface="Trebuchet MS"/>
                <a:cs typeface="Trebuchet MS"/>
              </a:rPr>
              <a:t>×</a:t>
            </a:r>
            <a:r>
              <a:rPr dirty="0" sz="2000" spc="-204" b="1">
                <a:solidFill>
                  <a:srgbClr val="F1D474"/>
                </a:solidFill>
                <a:latin typeface="Trebuchet MS"/>
                <a:cs typeface="Trebuchet MS"/>
              </a:rPr>
              <a:t> </a:t>
            </a:r>
            <a:r>
              <a:rPr dirty="0" sz="2000" spc="-105" b="1">
                <a:solidFill>
                  <a:srgbClr val="F1D474"/>
                </a:solidFill>
                <a:latin typeface="Trebuchet MS"/>
                <a:cs typeface="Trebuchet MS"/>
              </a:rPr>
              <a:t>7.777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2913888" y="4439437"/>
            <a:ext cx="3451860" cy="593090"/>
            <a:chOff x="2913888" y="4439437"/>
            <a:chExt cx="3451860" cy="593090"/>
          </a:xfrm>
        </p:grpSpPr>
        <p:pic>
          <p:nvPicPr>
            <p:cNvPr id="44" name="object 4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913888" y="4439437"/>
              <a:ext cx="3451860" cy="59281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961259" y="4463288"/>
              <a:ext cx="3362325" cy="502919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2961259" y="4463288"/>
              <a:ext cx="3362325" cy="502920"/>
            </a:xfrm>
            <a:custGeom>
              <a:avLst/>
              <a:gdLst/>
              <a:ahLst/>
              <a:cxnLst/>
              <a:rect l="l" t="t" r="r" b="b"/>
              <a:pathLst>
                <a:path w="3362325" h="502920">
                  <a:moveTo>
                    <a:pt x="0" y="83819"/>
                  </a:moveTo>
                  <a:lnTo>
                    <a:pt x="6596" y="51220"/>
                  </a:lnTo>
                  <a:lnTo>
                    <a:pt x="24574" y="24574"/>
                  </a:lnTo>
                  <a:lnTo>
                    <a:pt x="51220" y="6596"/>
                  </a:lnTo>
                  <a:lnTo>
                    <a:pt x="83820" y="0"/>
                  </a:lnTo>
                  <a:lnTo>
                    <a:pt x="3278504" y="0"/>
                  </a:lnTo>
                  <a:lnTo>
                    <a:pt x="3311157" y="6596"/>
                  </a:lnTo>
                  <a:lnTo>
                    <a:pt x="3337798" y="24574"/>
                  </a:lnTo>
                  <a:lnTo>
                    <a:pt x="3355746" y="51220"/>
                  </a:lnTo>
                  <a:lnTo>
                    <a:pt x="3362325" y="83819"/>
                  </a:lnTo>
                  <a:lnTo>
                    <a:pt x="3362325" y="419100"/>
                  </a:lnTo>
                  <a:lnTo>
                    <a:pt x="3355746" y="451752"/>
                  </a:lnTo>
                  <a:lnTo>
                    <a:pt x="3337798" y="478393"/>
                  </a:lnTo>
                  <a:lnTo>
                    <a:pt x="3311157" y="496341"/>
                  </a:lnTo>
                  <a:lnTo>
                    <a:pt x="3278504" y="502919"/>
                  </a:lnTo>
                  <a:lnTo>
                    <a:pt x="83820" y="502919"/>
                  </a:lnTo>
                  <a:lnTo>
                    <a:pt x="51220" y="496341"/>
                  </a:lnTo>
                  <a:lnTo>
                    <a:pt x="24574" y="478393"/>
                  </a:lnTo>
                  <a:lnTo>
                    <a:pt x="6596" y="451752"/>
                  </a:lnTo>
                  <a:lnTo>
                    <a:pt x="0" y="419100"/>
                  </a:lnTo>
                  <a:lnTo>
                    <a:pt x="0" y="83819"/>
                  </a:lnTo>
                  <a:close/>
                </a:path>
              </a:pathLst>
            </a:custGeom>
            <a:ln w="9525">
              <a:solidFill>
                <a:srgbClr val="373D5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/>
          <p:cNvSpPr txBox="1"/>
          <p:nvPr/>
        </p:nvSpPr>
        <p:spPr>
          <a:xfrm>
            <a:off x="3172714" y="4529073"/>
            <a:ext cx="225298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0F243E"/>
                </a:solidFill>
                <a:latin typeface="Trebuchet MS"/>
                <a:cs typeface="Trebuchet MS"/>
              </a:rPr>
              <a:t>R</a:t>
            </a:r>
            <a:r>
              <a:rPr dirty="0" sz="2000" spc="-295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b="1">
                <a:solidFill>
                  <a:srgbClr val="0F243E"/>
                </a:solidFill>
                <a:latin typeface="Trebuchet MS"/>
                <a:cs typeface="Trebuchet MS"/>
              </a:rPr>
              <a:t>p</a:t>
            </a:r>
            <a:r>
              <a:rPr dirty="0" sz="2000" spc="43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1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2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5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50" b="1">
                <a:solidFill>
                  <a:srgbClr val="0F243E"/>
                </a:solidFill>
                <a:latin typeface="Trebuchet MS"/>
                <a:cs typeface="Trebuchet MS"/>
              </a:rPr>
              <a:t>.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0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0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0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50" b="1">
                <a:solidFill>
                  <a:srgbClr val="0F243E"/>
                </a:solidFill>
                <a:latin typeface="Trebuchet MS"/>
                <a:cs typeface="Trebuchet MS"/>
              </a:rPr>
              <a:t>.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0</a:t>
            </a:r>
            <a:r>
              <a:rPr dirty="0" sz="2000" spc="-30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F243E"/>
                </a:solidFill>
                <a:latin typeface="Trebuchet MS"/>
                <a:cs typeface="Trebuchet MS"/>
              </a:rPr>
              <a:t>0</a:t>
            </a:r>
            <a:r>
              <a:rPr dirty="0" sz="2000" spc="-310" b="1">
                <a:solidFill>
                  <a:srgbClr val="0F243E"/>
                </a:solidFill>
                <a:latin typeface="Trebuchet MS"/>
                <a:cs typeface="Trebuchet MS"/>
              </a:rPr>
              <a:t> </a:t>
            </a:r>
            <a:r>
              <a:rPr dirty="0" sz="2000" spc="-50" b="1">
                <a:solidFill>
                  <a:srgbClr val="0F243E"/>
                </a:solidFill>
                <a:latin typeface="Trebuchet MS"/>
                <a:cs typeface="Trebuchet MS"/>
              </a:rPr>
              <a:t>0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42950" y="5209413"/>
            <a:ext cx="5956300" cy="9410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spc="-30">
                <a:solidFill>
                  <a:srgbClr val="FFFFFF"/>
                </a:solidFill>
                <a:latin typeface="Trebuchet MS"/>
                <a:cs typeface="Trebuchet MS"/>
              </a:rPr>
              <a:t>Potensi</a:t>
            </a:r>
            <a:r>
              <a:rPr dirty="0" sz="2000" spc="-1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rebuchet MS"/>
                <a:cs typeface="Trebuchet MS"/>
              </a:rPr>
              <a:t>REWARD</a:t>
            </a:r>
            <a:r>
              <a:rPr dirty="0" sz="2000" spc="-1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35">
                <a:solidFill>
                  <a:srgbClr val="FFFFFF"/>
                </a:solidFill>
                <a:latin typeface="Trebuchet MS"/>
                <a:cs typeface="Trebuchet MS"/>
              </a:rPr>
              <a:t>hingga</a:t>
            </a:r>
            <a:r>
              <a:rPr dirty="0" sz="200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FFFFFF"/>
                </a:solidFill>
                <a:latin typeface="Trebuchet MS"/>
                <a:cs typeface="Trebuchet MS"/>
              </a:rPr>
              <a:t>152</a:t>
            </a:r>
            <a:r>
              <a:rPr dirty="0" sz="2000" spc="-1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170" b="1">
                <a:solidFill>
                  <a:srgbClr val="FFFFFF"/>
                </a:solidFill>
                <a:latin typeface="Trebuchet MS"/>
                <a:cs typeface="Trebuchet MS"/>
              </a:rPr>
              <a:t>JUTA</a:t>
            </a:r>
            <a:r>
              <a:rPr dirty="0" sz="2000" spc="-1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30">
                <a:solidFill>
                  <a:srgbClr val="FFFFFF"/>
                </a:solidFill>
                <a:latin typeface="Trebuchet MS"/>
                <a:cs typeface="Trebuchet MS"/>
              </a:rPr>
              <a:t>terus</a:t>
            </a:r>
            <a:r>
              <a:rPr dirty="0" sz="2000" spc="-1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rebuchet MS"/>
                <a:cs typeface="Trebuchet MS"/>
              </a:rPr>
              <a:t>menerus </a:t>
            </a:r>
            <a:r>
              <a:rPr dirty="0" sz="2000" spc="-35">
                <a:solidFill>
                  <a:srgbClr val="FFFFFF"/>
                </a:solidFill>
                <a:latin typeface="Trebuchet MS"/>
                <a:cs typeface="Trebuchet MS"/>
              </a:rPr>
              <a:t>berulang</a:t>
            </a:r>
            <a:r>
              <a:rPr dirty="0" sz="2000" spc="-1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35">
                <a:solidFill>
                  <a:srgbClr val="FFFFFF"/>
                </a:solidFill>
                <a:latin typeface="Trebuchet MS"/>
                <a:cs typeface="Trebuchet MS"/>
              </a:rPr>
              <a:t>tanpa</a:t>
            </a:r>
            <a:r>
              <a:rPr dirty="0" sz="2000" spc="-1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65">
                <a:solidFill>
                  <a:srgbClr val="FFFFFF"/>
                </a:solidFill>
                <a:latin typeface="Trebuchet MS"/>
                <a:cs typeface="Trebuchet MS"/>
              </a:rPr>
              <a:t>direset,</a:t>
            </a:r>
            <a:r>
              <a:rPr dirty="0" sz="2000" spc="-1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bisa</a:t>
            </a:r>
            <a:r>
              <a:rPr dirty="0" sz="2000" spc="-1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Trebuchet MS"/>
                <a:cs typeface="Trebuchet MS"/>
              </a:rPr>
              <a:t>diuangkan</a:t>
            </a:r>
            <a:r>
              <a:rPr dirty="0" sz="2000" spc="-1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35">
                <a:solidFill>
                  <a:srgbClr val="FFFFFF"/>
                </a:solidFill>
                <a:latin typeface="Trebuchet MS"/>
                <a:cs typeface="Trebuchet MS"/>
              </a:rPr>
              <a:t>atau</a:t>
            </a:r>
            <a:r>
              <a:rPr dirty="0" sz="2000" spc="-1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Trebuchet MS"/>
                <a:cs typeface="Trebuchet MS"/>
              </a:rPr>
              <a:t>berangkat </a:t>
            </a:r>
            <a:r>
              <a:rPr dirty="0" sz="2000" spc="-125">
                <a:solidFill>
                  <a:srgbClr val="FFFFFF"/>
                </a:solidFill>
                <a:latin typeface="Trebuchet MS"/>
                <a:cs typeface="Trebuchet MS"/>
              </a:rPr>
              <a:t>trip,</a:t>
            </a:r>
            <a:r>
              <a:rPr dirty="0" sz="2000" spc="-16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Trebuchet MS"/>
                <a:cs typeface="Trebuchet MS"/>
              </a:rPr>
              <a:t>umroh</a:t>
            </a:r>
            <a:r>
              <a:rPr dirty="0" sz="2000" spc="-1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dan</a:t>
            </a:r>
            <a:r>
              <a:rPr dirty="0" sz="2000" spc="-1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rebuchet MS"/>
                <a:cs typeface="Trebuchet MS"/>
              </a:rPr>
              <a:t>mobil.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81659" y="6482283"/>
            <a:ext cx="16586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GUARDIAN125</a:t>
            </a:r>
            <a:r>
              <a:rPr dirty="0" sz="800" spc="-20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spc="-40" b="1">
                <a:solidFill>
                  <a:srgbClr val="B8BBC5"/>
                </a:solidFill>
                <a:latin typeface="Trebuchet MS"/>
                <a:cs typeface="Trebuchet MS"/>
              </a:rPr>
              <a:t>•</a:t>
            </a:r>
            <a:r>
              <a:rPr dirty="0" sz="800" spc="20" b="1">
                <a:solidFill>
                  <a:srgbClr val="B8BBC5"/>
                </a:solidFill>
                <a:latin typeface="Trebuchet MS"/>
                <a:cs typeface="Trebuchet MS"/>
              </a:rPr>
              <a:t> </a:t>
            </a:r>
            <a:r>
              <a:rPr dirty="0" sz="800" b="1">
                <a:solidFill>
                  <a:srgbClr val="B8BBC5"/>
                </a:solidFill>
                <a:latin typeface="Trebuchet MS"/>
                <a:cs typeface="Trebuchet MS"/>
              </a:rPr>
              <a:t>CAMPUS </a:t>
            </a:r>
            <a:r>
              <a:rPr dirty="0" sz="800" spc="-10" b="1">
                <a:solidFill>
                  <a:srgbClr val="B8BBC5"/>
                </a:solidFill>
                <a:latin typeface="Trebuchet MS"/>
                <a:cs typeface="Trebuchet MS"/>
              </a:rPr>
              <a:t>PARTNER</a:t>
            </a:r>
            <a:endParaRPr sz="800">
              <a:latin typeface="Trebuchet MS"/>
              <a:cs typeface="Trebuchet MS"/>
            </a:endParaRPr>
          </a:p>
        </p:txBody>
      </p:sp>
      <p:pic>
        <p:nvPicPr>
          <p:cNvPr id="50" name="object 5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534782" y="4733"/>
            <a:ext cx="4648834" cy="685326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39" y="0"/>
            <a:ext cx="12185650" cy="6858000"/>
            <a:chOff x="3239" y="0"/>
            <a:chExt cx="121856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9" y="0"/>
              <a:ext cx="12185522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53970" y="5637847"/>
              <a:ext cx="7084186" cy="7193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9" y="0"/>
            <a:ext cx="12185522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3735"/>
              </a:lnSpc>
              <a:spcBef>
                <a:spcPts val="105"/>
              </a:spcBef>
            </a:pPr>
            <a:r>
              <a:rPr dirty="0" sz="3200" spc="-135">
                <a:solidFill>
                  <a:srgbClr val="F1D474"/>
                </a:solidFill>
              </a:rPr>
              <a:t>JIKA</a:t>
            </a:r>
            <a:r>
              <a:rPr dirty="0" sz="3200" spc="-280">
                <a:solidFill>
                  <a:srgbClr val="F1D474"/>
                </a:solidFill>
              </a:rPr>
              <a:t> </a:t>
            </a:r>
            <a:r>
              <a:rPr dirty="0" sz="3200">
                <a:solidFill>
                  <a:srgbClr val="F1D474"/>
                </a:solidFill>
              </a:rPr>
              <a:t>ADA</a:t>
            </a:r>
            <a:r>
              <a:rPr dirty="0" sz="3200" spc="-285">
                <a:solidFill>
                  <a:srgbClr val="F1D474"/>
                </a:solidFill>
              </a:rPr>
              <a:t> </a:t>
            </a:r>
            <a:r>
              <a:rPr dirty="0" sz="3200" spc="-20">
                <a:solidFill>
                  <a:srgbClr val="F1D474"/>
                </a:solidFill>
              </a:rPr>
              <a:t>YANG</a:t>
            </a:r>
            <a:r>
              <a:rPr dirty="0" sz="3200" spc="-285">
                <a:solidFill>
                  <a:srgbClr val="F1D474"/>
                </a:solidFill>
              </a:rPr>
              <a:t> </a:t>
            </a:r>
            <a:r>
              <a:rPr dirty="0" sz="3200" spc="50">
                <a:solidFill>
                  <a:srgbClr val="F1D474"/>
                </a:solidFill>
              </a:rPr>
              <a:t>MAU</a:t>
            </a:r>
            <a:r>
              <a:rPr dirty="0" sz="3200" spc="-300">
                <a:solidFill>
                  <a:srgbClr val="F1D474"/>
                </a:solidFill>
              </a:rPr>
              <a:t> </a:t>
            </a:r>
            <a:r>
              <a:rPr dirty="0" sz="3200" spc="-55">
                <a:solidFill>
                  <a:srgbClr val="F1D474"/>
                </a:solidFill>
              </a:rPr>
              <a:t>BERTANYA,</a:t>
            </a:r>
            <a:endParaRPr sz="3200"/>
          </a:p>
          <a:p>
            <a:pPr algn="ctr">
              <a:lnSpc>
                <a:spcPts val="7095"/>
              </a:lnSpc>
            </a:pPr>
            <a:r>
              <a:rPr dirty="0" sz="6000" spc="100">
                <a:solidFill>
                  <a:srgbClr val="FFFFFF"/>
                </a:solidFill>
              </a:rPr>
              <a:t>SILAHKAN</a:t>
            </a:r>
            <a:r>
              <a:rPr dirty="0" sz="6000" spc="-570">
                <a:solidFill>
                  <a:srgbClr val="FFFFFF"/>
                </a:solidFill>
              </a:rPr>
              <a:t> </a:t>
            </a:r>
            <a:r>
              <a:rPr dirty="0" sz="6000" spc="420">
                <a:solidFill>
                  <a:srgbClr val="FFFFFF"/>
                </a:solidFill>
              </a:rPr>
              <a:t>?</a:t>
            </a:r>
            <a:endParaRPr sz="6000"/>
          </a:p>
        </p:txBody>
      </p:sp>
      <p:sp>
        <p:nvSpPr>
          <p:cNvPr id="3" name="object 3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07770" marR="5080" indent="-1195070">
              <a:lnSpc>
                <a:spcPct val="100000"/>
              </a:lnSpc>
              <a:spcBef>
                <a:spcPts val="100"/>
              </a:spcBef>
            </a:pPr>
            <a:r>
              <a:rPr dirty="0" sz="2400" spc="-50" i="1">
                <a:latin typeface="Trebuchet MS"/>
                <a:cs typeface="Trebuchet MS"/>
              </a:rPr>
              <a:t>“JANGAN</a:t>
            </a:r>
            <a:r>
              <a:rPr dirty="0" sz="2400" spc="-180" i="1">
                <a:latin typeface="Trebuchet MS"/>
                <a:cs typeface="Trebuchet MS"/>
              </a:rPr>
              <a:t> </a:t>
            </a:r>
            <a:r>
              <a:rPr dirty="0" sz="2400" i="1">
                <a:latin typeface="Trebuchet MS"/>
                <a:cs typeface="Trebuchet MS"/>
              </a:rPr>
              <a:t>MALU</a:t>
            </a:r>
            <a:r>
              <a:rPr dirty="0" sz="2400" spc="-170" i="1">
                <a:latin typeface="Trebuchet MS"/>
                <a:cs typeface="Trebuchet MS"/>
              </a:rPr>
              <a:t> </a:t>
            </a:r>
            <a:r>
              <a:rPr dirty="0" sz="2400" spc="-105" i="1">
                <a:latin typeface="Trebuchet MS"/>
                <a:cs typeface="Trebuchet MS"/>
              </a:rPr>
              <a:t>BERTANYA</a:t>
            </a:r>
            <a:r>
              <a:rPr dirty="0" sz="2400" spc="-190" i="1">
                <a:latin typeface="Trebuchet MS"/>
                <a:cs typeface="Trebuchet MS"/>
              </a:rPr>
              <a:t> </a:t>
            </a:r>
            <a:r>
              <a:rPr dirty="0" sz="2400" spc="-30" i="1">
                <a:latin typeface="Trebuchet MS"/>
                <a:cs typeface="Trebuchet MS"/>
              </a:rPr>
              <a:t>NANTI</a:t>
            </a:r>
            <a:r>
              <a:rPr dirty="0" sz="2400" spc="-175" i="1">
                <a:latin typeface="Trebuchet MS"/>
                <a:cs typeface="Trebuchet MS"/>
              </a:rPr>
              <a:t> </a:t>
            </a:r>
            <a:r>
              <a:rPr dirty="0" sz="2400" spc="-10" i="1">
                <a:solidFill>
                  <a:srgbClr val="FF0000"/>
                </a:solidFill>
                <a:latin typeface="Trebuchet MS"/>
                <a:cs typeface="Trebuchet MS"/>
              </a:rPr>
              <a:t>SESAT </a:t>
            </a:r>
            <a:r>
              <a:rPr dirty="0" sz="2400" spc="105" i="1">
                <a:latin typeface="Trebuchet MS"/>
                <a:cs typeface="Trebuchet MS"/>
              </a:rPr>
              <a:t>DI</a:t>
            </a:r>
            <a:r>
              <a:rPr dirty="0" sz="2400" spc="-200" i="1">
                <a:latin typeface="Trebuchet MS"/>
                <a:cs typeface="Trebuchet MS"/>
              </a:rPr>
              <a:t> </a:t>
            </a:r>
            <a:r>
              <a:rPr dirty="0" sz="2400" spc="-70" i="1">
                <a:latin typeface="Trebuchet MS"/>
                <a:cs typeface="Trebuchet MS"/>
              </a:rPr>
              <a:t>PLATFORM</a:t>
            </a:r>
            <a:r>
              <a:rPr dirty="0" sz="2400" spc="-170" i="1">
                <a:latin typeface="Trebuchet MS"/>
                <a:cs typeface="Trebuchet MS"/>
              </a:rPr>
              <a:t> </a:t>
            </a:r>
            <a:r>
              <a:rPr dirty="0" sz="2400" spc="40" i="1">
                <a:latin typeface="Trebuchet MS"/>
                <a:cs typeface="Trebuchet MS"/>
              </a:rPr>
              <a:t>BISNIS!”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20469" y="1353680"/>
              <a:ext cx="8045450" cy="45258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5918" y="0"/>
              <a:ext cx="2426080" cy="283591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79856" y="242697"/>
            <a:ext cx="1600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40" b="1">
                <a:solidFill>
                  <a:srgbClr val="D3AE37"/>
                </a:solidFill>
                <a:latin typeface="Trebuchet MS"/>
                <a:cs typeface="Trebuchet MS"/>
              </a:rPr>
              <a:t>25</a:t>
            </a:r>
            <a:endParaRPr sz="1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Iwan Abimayu</dc:creator>
  <dcterms:created xsi:type="dcterms:W3CDTF">2026-10-03T23:54:23Z</dcterms:created>
  <dcterms:modified xsi:type="dcterms:W3CDTF">2026-10-03T23:54:23Z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2026-10-03T00:00:00Z</vt:filetime>
  </property>
  <property fmtid="{D5CDD505-2E9C-101B-9397-08002B2CF9AE}" pid="4" name="Creator">
    <vt:lpwstr>Microsoft® PowerPoint® 2021</vt:lpwstr>
  </property>
  <property fmtid="{D5CDD505-2E9C-101B-9397-08002B2CF9AE}" pid="5" name="LastSaved">
    <vt:filetime>2026-10-03T00:00:00Z</vt:filetime>
  </property>
  <property fmtid="{D5CDD505-2E9C-101B-9397-08002B2CF9AE}" pid="6" name="Producer">
    <vt:lpwstr>Microsoft® PowerPoint® 2021</vt:lpwstr>
  </property>
</Properties>
</file>